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56" r:id="rId5"/>
    <p:sldId id="257" r:id="rId6"/>
    <p:sldId id="258" r:id="rId7"/>
    <p:sldId id="259" r:id="rId8"/>
    <p:sldId id="260" r:id="rId9"/>
    <p:sldId id="278"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x="12192000" cy="6858000"/>
  <p:notesSz cx="6858000" cy="9144000"/>
  <p:defaultTextStyle>
    <a:defPPr rtl="0">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41" autoAdjust="0"/>
  </p:normalViewPr>
  <p:slideViewPr>
    <p:cSldViewPr snapToGrid="0">
      <p:cViewPr varScale="1">
        <p:scale>
          <a:sx n="78" d="100"/>
          <a:sy n="78" d="100"/>
        </p:scale>
        <p:origin x="77" y="62"/>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varScale="1">
        <p:scale>
          <a:sx n="99" d="100"/>
          <a:sy n="99" d="100"/>
        </p:scale>
        <p:origin x="357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188741430982612"/>
          <c:y val="2.9881375122227369E-2"/>
          <c:w val="0.79811258569017385"/>
          <c:h val="0.84453965313159385"/>
        </c:manualLayout>
      </c:layout>
      <c:barChart>
        <c:barDir val="col"/>
        <c:grouping val="clustered"/>
        <c:varyColors val="0"/>
        <c:ser>
          <c:idx val="0"/>
          <c:order val="0"/>
          <c:tx>
            <c:strRef>
              <c:f>Sheet1!$B$1</c:f>
              <c:strCache>
                <c:ptCount val="1"/>
                <c:pt idx="0">
                  <c:v>Reeks 1</c:v>
                </c:pt>
              </c:strCache>
            </c:strRef>
          </c:tx>
          <c:spPr>
            <a:solidFill>
              <a:schemeClr val="accent1">
                <a:lumMod val="40000"/>
                <a:lumOff val="60000"/>
              </a:schemeClr>
            </a:solidFill>
            <a:ln>
              <a:noFill/>
            </a:ln>
            <a:effectLst/>
          </c:spPr>
          <c:invertIfNegative val="0"/>
          <c:cat>
            <c:numRef>
              <c:f>Sheet1!$A$2:$A$5</c:f>
              <c:numCache>
                <c:formatCode>General</c:formatCode>
                <c:ptCount val="4"/>
                <c:pt idx="0">
                  <c:v>2025</c:v>
                </c:pt>
                <c:pt idx="1">
                  <c:v>2026</c:v>
                </c:pt>
                <c:pt idx="2">
                  <c:v>2027</c:v>
                </c:pt>
                <c:pt idx="3">
                  <c:v>2028</c:v>
                </c:pt>
              </c:numCache>
            </c:numRef>
          </c:cat>
          <c:val>
            <c:numRef>
              <c:f>Sheet1!$B$2:$B$5</c:f>
              <c:numCache>
                <c:formatCode>General</c:formatCode>
                <c:ptCount val="4"/>
                <c:pt idx="0">
                  <c:v>10000</c:v>
                </c:pt>
                <c:pt idx="1">
                  <c:v>20000</c:v>
                </c:pt>
                <c:pt idx="2">
                  <c:v>30000</c:v>
                </c:pt>
                <c:pt idx="3">
                  <c:v>40000</c:v>
                </c:pt>
              </c:numCache>
            </c:numRef>
          </c:val>
          <c:extLst>
            <c:ext xmlns:c16="http://schemas.microsoft.com/office/drawing/2014/chart" uri="{C3380CC4-5D6E-409C-BE32-E72D297353CC}">
              <c16:uniqueId val="{00000000-CF6E-47C9-8C79-73DF0D2E890B}"/>
            </c:ext>
          </c:extLst>
        </c:ser>
        <c:dLbls>
          <c:showLegendKey val="0"/>
          <c:showVal val="0"/>
          <c:showCatName val="0"/>
          <c:showSerName val="0"/>
          <c:showPercent val="0"/>
          <c:showBubbleSize val="0"/>
        </c:dLbls>
        <c:gapWidth val="25"/>
        <c:overlap val="-27"/>
        <c:axId val="886489736"/>
        <c:axId val="886498920"/>
      </c:barChart>
      <c:catAx>
        <c:axId val="886489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bg1"/>
                </a:solidFill>
                <a:latin typeface="Arial" panose="020B0604020202020204" pitchFamily="34" charset="0"/>
                <a:ea typeface="+mn-ea"/>
                <a:cs typeface="Arial" panose="020B0604020202020204" pitchFamily="34" charset="0"/>
              </a:defRPr>
            </a:pPr>
            <a:endParaRPr lang="nl-NL"/>
          </a:p>
        </c:txPr>
        <c:crossAx val="886498920"/>
        <c:crosses val="autoZero"/>
        <c:auto val="1"/>
        <c:lblAlgn val="ctr"/>
        <c:lblOffset val="100"/>
        <c:noMultiLvlLbl val="0"/>
      </c:catAx>
      <c:valAx>
        <c:axId val="886498920"/>
        <c:scaling>
          <c:orientation val="minMax"/>
          <c:max val="40000"/>
        </c:scaling>
        <c:delete val="0"/>
        <c:axPos val="l"/>
        <c:majorGridlines>
          <c:spPr>
            <a:ln w="12700" cap="flat" cmpd="sng" algn="ctr">
              <a:solidFill>
                <a:schemeClr val="accent1">
                  <a:lumMod val="60000"/>
                  <a:lumOff val="40000"/>
                </a:schemeClr>
              </a:solidFill>
              <a:round/>
            </a:ln>
            <a:effectLst/>
          </c:spPr>
        </c:majorGridlines>
        <c:numFmt formatCode="&quot;€&quot;\ #,##0" sourceLinked="0"/>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bg1"/>
                </a:solidFill>
                <a:latin typeface="Arial" panose="020B0604020202020204" pitchFamily="34" charset="0"/>
                <a:ea typeface="+mn-ea"/>
                <a:cs typeface="Arial" panose="020B0604020202020204" pitchFamily="34" charset="0"/>
              </a:defRPr>
            </a:pPr>
            <a:endParaRPr lang="nl-NL"/>
          </a:p>
        </c:txPr>
        <c:crossAx val="886489736"/>
        <c:crosses val="autoZero"/>
        <c:crossBetween val="between"/>
        <c:majorUnit val="10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nl-N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solidFill>
                <a:srgbClr val="FFFFFF"/>
              </a:solidFill>
            </a:ln>
          </c:spPr>
          <c:dPt>
            <c:idx val="0"/>
            <c:bubble3D val="0"/>
            <c:spPr>
              <a:solidFill>
                <a:schemeClr val="accent4"/>
              </a:solidFill>
              <a:ln w="19050">
                <a:solidFill>
                  <a:schemeClr val="accent4"/>
                </a:solidFill>
              </a:ln>
              <a:effectLst/>
            </c:spPr>
            <c:extLst>
              <c:ext xmlns:c16="http://schemas.microsoft.com/office/drawing/2014/chart" uri="{C3380CC4-5D6E-409C-BE32-E72D297353CC}">
                <c16:uniqueId val="{00000001-9D97-46FD-8DF1-2C3ADBDB8AB0}"/>
              </c:ext>
            </c:extLst>
          </c:dPt>
          <c:dPt>
            <c:idx val="1"/>
            <c:bubble3D val="0"/>
            <c:spPr>
              <a:solidFill>
                <a:srgbClr val="FFFFFF"/>
              </a:solidFill>
              <a:ln w="19050">
                <a:solidFill>
                  <a:srgbClr val="FFFFFF"/>
                </a:solidFill>
              </a:ln>
              <a:effectLst/>
            </c:spPr>
            <c:extLst>
              <c:ext xmlns:c16="http://schemas.microsoft.com/office/drawing/2014/chart" uri="{C3380CC4-5D6E-409C-BE32-E72D297353CC}">
                <c16:uniqueId val="{00000003-9D97-46FD-8DF1-2C3ADBDB8AB0}"/>
              </c:ext>
            </c:extLst>
          </c:dPt>
          <c:dPt>
            <c:idx val="2"/>
            <c:bubble3D val="0"/>
            <c:spPr>
              <a:solidFill>
                <a:srgbClr val="FFFFFF"/>
              </a:solidFill>
              <a:ln w="19050">
                <a:solidFill>
                  <a:srgbClr val="FFFFFF"/>
                </a:solidFill>
              </a:ln>
              <a:effectLst/>
            </c:spPr>
            <c:extLst>
              <c:ext xmlns:c16="http://schemas.microsoft.com/office/drawing/2014/chart" uri="{C3380CC4-5D6E-409C-BE32-E72D297353CC}">
                <c16:uniqueId val="{00000005-9D97-46FD-8DF1-2C3ADBDB8AB0}"/>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9D97-46FD-8DF1-2C3ADBDB8AB0}"/>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Verkoop</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1e kw.</c:v>
                      </c:pt>
                      <c:pt idx="1">
                        <c:v>2e kw.</c:v>
                      </c:pt>
                      <c:pt idx="2">
                        <c:v>3e kw.</c:v>
                      </c:pt>
                      <c:pt idx="3">
                        <c:v>4e kw.</c:v>
                      </c:pt>
                    </c:strCache>
                  </c:strRef>
                </c15:cat>
              </c15:filteredCategoryTitle>
            </c:ext>
            <c:ext xmlns:c16="http://schemas.microsoft.com/office/drawing/2014/chart" uri="{C3380CC4-5D6E-409C-BE32-E72D297353CC}">
              <c16:uniqueId val="{00000008-9D97-46FD-8DF1-2C3ADBDB8AB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nl-N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noFill/>
            </a:ln>
          </c:spPr>
          <c:dPt>
            <c:idx val="0"/>
            <c:bubble3D val="0"/>
            <c:spPr>
              <a:solidFill>
                <a:srgbClr val="FFFFFF"/>
              </a:solidFill>
              <a:ln w="19050">
                <a:solidFill>
                  <a:srgbClr val="FFFFFF"/>
                </a:solidFill>
              </a:ln>
              <a:effectLst/>
            </c:spPr>
            <c:extLst>
              <c:ext xmlns:c16="http://schemas.microsoft.com/office/drawing/2014/chart" uri="{C3380CC4-5D6E-409C-BE32-E72D297353CC}">
                <c16:uniqueId val="{00000001-1B08-41AD-AD4E-879FBE369C2E}"/>
              </c:ext>
            </c:extLst>
          </c:dPt>
          <c:dPt>
            <c:idx val="1"/>
            <c:bubble3D val="0"/>
            <c:spPr>
              <a:solidFill>
                <a:schemeClr val="accent3">
                  <a:lumMod val="60000"/>
                  <a:lumOff val="40000"/>
                </a:schemeClr>
              </a:solidFill>
              <a:ln w="19050">
                <a:solidFill>
                  <a:schemeClr val="accent3">
                    <a:lumMod val="60000"/>
                    <a:lumOff val="40000"/>
                  </a:schemeClr>
                </a:solidFill>
              </a:ln>
              <a:effectLst/>
            </c:spPr>
            <c:extLst>
              <c:ext xmlns:c16="http://schemas.microsoft.com/office/drawing/2014/chart" uri="{C3380CC4-5D6E-409C-BE32-E72D297353CC}">
                <c16:uniqueId val="{00000003-1B08-41AD-AD4E-879FBE369C2E}"/>
              </c:ext>
            </c:extLst>
          </c:dPt>
          <c:dPt>
            <c:idx val="2"/>
            <c:bubble3D val="0"/>
            <c:spPr>
              <a:solidFill>
                <a:srgbClr val="FFFFFF"/>
              </a:solidFill>
              <a:ln w="19050">
                <a:solidFill>
                  <a:srgbClr val="FFFFFF"/>
                </a:solidFill>
              </a:ln>
              <a:effectLst/>
            </c:spPr>
            <c:extLst>
              <c:ext xmlns:c16="http://schemas.microsoft.com/office/drawing/2014/chart" uri="{C3380CC4-5D6E-409C-BE32-E72D297353CC}">
                <c16:uniqueId val="{00000005-1B08-41AD-AD4E-879FBE369C2E}"/>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1B08-41AD-AD4E-879FBE369C2E}"/>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Verkoop</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1e kw.</c:v>
                      </c:pt>
                      <c:pt idx="1">
                        <c:v>2e kw.</c:v>
                      </c:pt>
                      <c:pt idx="2">
                        <c:v>3e kw.</c:v>
                      </c:pt>
                      <c:pt idx="3">
                        <c:v>4e kw.</c:v>
                      </c:pt>
                    </c:strCache>
                  </c:strRef>
                </c15:cat>
              </c15:filteredCategoryTitle>
            </c:ext>
            <c:ext xmlns:c16="http://schemas.microsoft.com/office/drawing/2014/chart" uri="{C3380CC4-5D6E-409C-BE32-E72D297353CC}">
              <c16:uniqueId val="{00000008-1B08-41AD-AD4E-879FBE369C2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nl-N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noFill/>
            </a:ln>
          </c:spPr>
          <c:dPt>
            <c:idx val="0"/>
            <c:bubble3D val="0"/>
            <c:spPr>
              <a:solidFill>
                <a:srgbClr val="FFFFFF"/>
              </a:solidFill>
              <a:ln w="19050">
                <a:solidFill>
                  <a:srgbClr val="FFFFFF"/>
                </a:solidFill>
              </a:ln>
              <a:effectLst/>
            </c:spPr>
            <c:extLst>
              <c:ext xmlns:c16="http://schemas.microsoft.com/office/drawing/2014/chart" uri="{C3380CC4-5D6E-409C-BE32-E72D297353CC}">
                <c16:uniqueId val="{00000001-E287-43F2-B453-167849D75AA2}"/>
              </c:ext>
            </c:extLst>
          </c:dPt>
          <c:dPt>
            <c:idx val="1"/>
            <c:bubble3D val="0"/>
            <c:spPr>
              <a:solidFill>
                <a:srgbClr val="FFFFFF"/>
              </a:solidFill>
              <a:ln w="19050">
                <a:solidFill>
                  <a:srgbClr val="FFFFFF"/>
                </a:solidFill>
              </a:ln>
              <a:effectLst/>
            </c:spPr>
            <c:extLst>
              <c:ext xmlns:c16="http://schemas.microsoft.com/office/drawing/2014/chart" uri="{C3380CC4-5D6E-409C-BE32-E72D297353CC}">
                <c16:uniqueId val="{00000003-E287-43F2-B453-167849D75AA2}"/>
              </c:ext>
            </c:extLst>
          </c:dPt>
          <c:dPt>
            <c:idx val="2"/>
            <c:bubble3D val="0"/>
            <c:spPr>
              <a:solidFill>
                <a:schemeClr val="accent5"/>
              </a:solidFill>
              <a:ln w="19050">
                <a:solidFill>
                  <a:schemeClr val="accent5"/>
                </a:solidFill>
              </a:ln>
              <a:effectLst/>
            </c:spPr>
            <c:extLst>
              <c:ext xmlns:c16="http://schemas.microsoft.com/office/drawing/2014/chart" uri="{C3380CC4-5D6E-409C-BE32-E72D297353CC}">
                <c16:uniqueId val="{00000005-E287-43F2-B453-167849D75AA2}"/>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E287-43F2-B453-167849D75AA2}"/>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Verkoop</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1e kw.</c:v>
                      </c:pt>
                      <c:pt idx="1">
                        <c:v>2e kw.</c:v>
                      </c:pt>
                      <c:pt idx="2">
                        <c:v>3e kw.</c:v>
                      </c:pt>
                      <c:pt idx="3">
                        <c:v>4e kw.</c:v>
                      </c:pt>
                    </c:strCache>
                  </c:strRef>
                </c15:cat>
              </c15:filteredCategoryTitle>
            </c:ext>
            <c:ext xmlns:c16="http://schemas.microsoft.com/office/drawing/2014/chart" uri="{C3380CC4-5D6E-409C-BE32-E72D297353CC}">
              <c16:uniqueId val="{00000008-E287-43F2-B453-167849D75AA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nl-N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1-9A03-4FE1-B401-AAA582CF5402}"/>
              </c:ext>
            </c:extLst>
          </c:dPt>
          <c:dPt>
            <c:idx val="1"/>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3-9A03-4FE1-B401-AAA582CF5402}"/>
              </c:ext>
            </c:extLst>
          </c:dPt>
          <c:dPt>
            <c:idx val="2"/>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5-9A03-4FE1-B401-AAA582CF5402}"/>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9A03-4FE1-B401-AAA582CF5402}"/>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Verkoop</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1e kw.</c:v>
                      </c:pt>
                      <c:pt idx="1">
                        <c:v>2e kw.</c:v>
                      </c:pt>
                      <c:pt idx="2">
                        <c:v>3e kw.</c:v>
                      </c:pt>
                      <c:pt idx="3">
                        <c:v>4e kw.</c:v>
                      </c:pt>
                    </c:strCache>
                  </c:strRef>
                </c15:cat>
              </c15:filteredCategoryTitle>
            </c:ext>
            <c:ext xmlns:c16="http://schemas.microsoft.com/office/drawing/2014/chart" uri="{C3380CC4-5D6E-409C-BE32-E72D297353CC}">
              <c16:uniqueId val="{00000008-9A03-4FE1-B401-AAA582CF540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nl-NL"/>
          </a:p>
        </p:txBody>
      </p:sp>
      <p:sp>
        <p:nvSpPr>
          <p:cNvPr id="3" name="Tijdelijke aanduiding voor datum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0E3F206-2CCE-4FD5-9EAD-3E8735B739A6}" type="datetime1">
              <a:rPr lang="nl-NL" smtClean="0"/>
              <a:t>26-9-2025</a:t>
            </a:fld>
            <a:endParaRPr lang="nl-NL"/>
          </a:p>
        </p:txBody>
      </p:sp>
      <p:sp>
        <p:nvSpPr>
          <p:cNvPr id="4" name="Tijdelijke aanduiding voor voettekst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nl-NL"/>
          </a:p>
        </p:txBody>
      </p:sp>
      <p:sp>
        <p:nvSpPr>
          <p:cNvPr id="5" name="Tijdelijke aanduiding voor dianumm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481155F-8354-4019-9356-1A95703B072D}" type="slidenum">
              <a:rPr lang="nl-NL" smtClean="0"/>
              <a:t>‹nr.›</a:t>
            </a:fld>
            <a:endParaRPr lang="nl-NL"/>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nl-NL" noProof="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B4B62-A0B2-47AF-A390-BF781674D302}" type="datetime1">
              <a:rPr lang="nl-NL" smtClean="0"/>
              <a:pPr/>
              <a:t>26-9-2025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nl-NL" noProof="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nl-NL" noProof="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071D96E-4CA2-485E-9EE5-CEB7143ACC3B}" type="slidenum">
              <a:rPr lang="nl-NL" noProof="0" smtClean="0"/>
              <a:t>‹nr.›</a:t>
            </a:fld>
            <a:endParaRPr lang="nl-NL" noProof="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rtl="0"/>
            <a:fld id="{5071D96E-4CA2-485E-9EE5-CEB7143ACC3B}" type="slidenum">
              <a:rPr lang="nl-NL" smtClean="0"/>
              <a:t>1</a:t>
            </a:fld>
            <a:endParaRPr lang="nl-NL"/>
          </a:p>
        </p:txBody>
      </p:sp>
    </p:spTree>
    <p:extLst>
      <p:ext uri="{BB962C8B-B14F-4D97-AF65-F5344CB8AC3E}">
        <p14:creationId xmlns:p14="http://schemas.microsoft.com/office/powerpoint/2010/main" val="72490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rtl="0"/>
            <a:fld id="{5071D96E-4CA2-485E-9EE5-CEB7143ACC3B}" type="slidenum">
              <a:rPr lang="nl-NL" smtClean="0"/>
              <a:t>10</a:t>
            </a:fld>
            <a:endParaRPr lang="nl-NL"/>
          </a:p>
        </p:txBody>
      </p:sp>
    </p:spTree>
    <p:extLst>
      <p:ext uri="{BB962C8B-B14F-4D97-AF65-F5344CB8AC3E}">
        <p14:creationId xmlns:p14="http://schemas.microsoft.com/office/powerpoint/2010/main" val="333129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rtl="0"/>
            <a:fld id="{5071D96E-4CA2-485E-9EE5-CEB7143ACC3B}" type="slidenum">
              <a:rPr lang="nl-NL" smtClean="0"/>
              <a:t>11</a:t>
            </a:fld>
            <a:endParaRPr lang="nl-NL"/>
          </a:p>
        </p:txBody>
      </p:sp>
    </p:spTree>
    <p:extLst>
      <p:ext uri="{BB962C8B-B14F-4D97-AF65-F5344CB8AC3E}">
        <p14:creationId xmlns:p14="http://schemas.microsoft.com/office/powerpoint/2010/main" val="2122708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rtl="0"/>
            <a:fld id="{5071D96E-4CA2-485E-9EE5-CEB7143ACC3B}" type="slidenum">
              <a:rPr lang="nl-NL" smtClean="0"/>
              <a:t>12</a:t>
            </a:fld>
            <a:endParaRPr lang="nl-NL"/>
          </a:p>
        </p:txBody>
      </p:sp>
    </p:spTree>
    <p:extLst>
      <p:ext uri="{BB962C8B-B14F-4D97-AF65-F5344CB8AC3E}">
        <p14:creationId xmlns:p14="http://schemas.microsoft.com/office/powerpoint/2010/main" val="3176310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rtl="0"/>
            <a:fld id="{5071D96E-4CA2-485E-9EE5-CEB7143ACC3B}" type="slidenum">
              <a:rPr lang="nl-NL" smtClean="0"/>
              <a:t>13</a:t>
            </a:fld>
            <a:endParaRPr lang="nl-NL"/>
          </a:p>
        </p:txBody>
      </p:sp>
    </p:spTree>
    <p:extLst>
      <p:ext uri="{BB962C8B-B14F-4D97-AF65-F5344CB8AC3E}">
        <p14:creationId xmlns:p14="http://schemas.microsoft.com/office/powerpoint/2010/main" val="1220919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rtl="0"/>
            <a:fld id="{5071D96E-4CA2-485E-9EE5-CEB7143ACC3B}" type="slidenum">
              <a:rPr lang="nl-NL" smtClean="0"/>
              <a:t>14</a:t>
            </a:fld>
            <a:endParaRPr lang="nl-NL"/>
          </a:p>
        </p:txBody>
      </p:sp>
    </p:spTree>
    <p:extLst>
      <p:ext uri="{BB962C8B-B14F-4D97-AF65-F5344CB8AC3E}">
        <p14:creationId xmlns:p14="http://schemas.microsoft.com/office/powerpoint/2010/main" val="1679878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rtl="0"/>
            <a:fld id="{5071D96E-4CA2-485E-9EE5-CEB7143ACC3B}" type="slidenum">
              <a:rPr lang="nl-NL" smtClean="0"/>
              <a:t>15</a:t>
            </a:fld>
            <a:endParaRPr lang="nl-NL"/>
          </a:p>
        </p:txBody>
      </p:sp>
    </p:spTree>
    <p:extLst>
      <p:ext uri="{BB962C8B-B14F-4D97-AF65-F5344CB8AC3E}">
        <p14:creationId xmlns:p14="http://schemas.microsoft.com/office/powerpoint/2010/main" val="1660081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rtl="0"/>
            <a:fld id="{5071D96E-4CA2-485E-9EE5-CEB7143ACC3B}" type="slidenum">
              <a:rPr lang="nl-NL" smtClean="0"/>
              <a:t>16</a:t>
            </a:fld>
            <a:endParaRPr lang="nl-NL"/>
          </a:p>
        </p:txBody>
      </p:sp>
    </p:spTree>
    <p:extLst>
      <p:ext uri="{BB962C8B-B14F-4D97-AF65-F5344CB8AC3E}">
        <p14:creationId xmlns:p14="http://schemas.microsoft.com/office/powerpoint/2010/main" val="888018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rtl="0"/>
            <a:fld id="{5071D96E-4CA2-485E-9EE5-CEB7143ACC3B}" type="slidenum">
              <a:rPr lang="nl-NL" smtClean="0"/>
              <a:t>17</a:t>
            </a:fld>
            <a:endParaRPr lang="nl-NL"/>
          </a:p>
        </p:txBody>
      </p:sp>
    </p:spTree>
    <p:extLst>
      <p:ext uri="{BB962C8B-B14F-4D97-AF65-F5344CB8AC3E}">
        <p14:creationId xmlns:p14="http://schemas.microsoft.com/office/powerpoint/2010/main" val="2175269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rtl="0"/>
            <a:fld id="{5071D96E-4CA2-485E-9EE5-CEB7143ACC3B}" type="slidenum">
              <a:rPr lang="nl-NL" smtClean="0"/>
              <a:t>18</a:t>
            </a:fld>
            <a:endParaRPr lang="nl-NL"/>
          </a:p>
        </p:txBody>
      </p:sp>
    </p:spTree>
    <p:extLst>
      <p:ext uri="{BB962C8B-B14F-4D97-AF65-F5344CB8AC3E}">
        <p14:creationId xmlns:p14="http://schemas.microsoft.com/office/powerpoint/2010/main" val="361979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pPr rtl="0"/>
            <a:fld id="{5071D96E-4CA2-485E-9EE5-CEB7143ACC3B}" type="slidenum">
              <a:rPr lang="nl-NL" smtClean="0"/>
              <a:t>19</a:t>
            </a:fld>
            <a:endParaRPr lang="nl-NL"/>
          </a:p>
        </p:txBody>
      </p:sp>
    </p:spTree>
    <p:extLst>
      <p:ext uri="{BB962C8B-B14F-4D97-AF65-F5344CB8AC3E}">
        <p14:creationId xmlns:p14="http://schemas.microsoft.com/office/powerpoint/2010/main" val="384563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rtl="0"/>
            <a:fld id="{5071D96E-4CA2-485E-9EE5-CEB7143ACC3B}" type="slidenum">
              <a:rPr lang="nl-NL" smtClean="0"/>
              <a:t>2</a:t>
            </a:fld>
            <a:endParaRPr lang="nl-NL"/>
          </a:p>
        </p:txBody>
      </p:sp>
    </p:spTree>
    <p:extLst>
      <p:ext uri="{BB962C8B-B14F-4D97-AF65-F5344CB8AC3E}">
        <p14:creationId xmlns:p14="http://schemas.microsoft.com/office/powerpoint/2010/main" val="5094409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pPr rtl="0"/>
            <a:fld id="{5071D96E-4CA2-485E-9EE5-CEB7143ACC3B}" type="slidenum">
              <a:rPr lang="nl-NL" smtClean="0"/>
              <a:t>20</a:t>
            </a:fld>
            <a:endParaRPr lang="nl-NL"/>
          </a:p>
        </p:txBody>
      </p:sp>
    </p:spTree>
    <p:extLst>
      <p:ext uri="{BB962C8B-B14F-4D97-AF65-F5344CB8AC3E}">
        <p14:creationId xmlns:p14="http://schemas.microsoft.com/office/powerpoint/2010/main" val="103702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a:p>
        </p:txBody>
      </p:sp>
      <p:sp>
        <p:nvSpPr>
          <p:cNvPr id="4" name="Tijdelijke aanduiding voor dianummer 3"/>
          <p:cNvSpPr>
            <a:spLocks noGrp="1"/>
          </p:cNvSpPr>
          <p:nvPr>
            <p:ph type="sldNum" sz="quarter" idx="5"/>
          </p:nvPr>
        </p:nvSpPr>
        <p:spPr/>
        <p:txBody>
          <a:bodyPr rtlCol="0"/>
          <a:lstStyle/>
          <a:p>
            <a:pPr rtl="0"/>
            <a:fld id="{5071D96E-4CA2-485E-9EE5-CEB7143ACC3B}" type="slidenum">
              <a:rPr lang="nl-NL" smtClean="0"/>
              <a:t>21</a:t>
            </a:fld>
            <a:endParaRPr lang="nl-NL"/>
          </a:p>
        </p:txBody>
      </p:sp>
    </p:spTree>
    <p:extLst>
      <p:ext uri="{BB962C8B-B14F-4D97-AF65-F5344CB8AC3E}">
        <p14:creationId xmlns:p14="http://schemas.microsoft.com/office/powerpoint/2010/main" val="3787011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rtl="0"/>
            <a:fld id="{5071D96E-4CA2-485E-9EE5-CEB7143ACC3B}" type="slidenum">
              <a:rPr lang="nl-NL" smtClean="0"/>
              <a:t>3</a:t>
            </a:fld>
            <a:endParaRPr lang="nl-NL"/>
          </a:p>
        </p:txBody>
      </p:sp>
    </p:spTree>
    <p:extLst>
      <p:ext uri="{BB962C8B-B14F-4D97-AF65-F5344CB8AC3E}">
        <p14:creationId xmlns:p14="http://schemas.microsoft.com/office/powerpoint/2010/main" val="575703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rtl="0"/>
            <a:fld id="{5071D96E-4CA2-485E-9EE5-CEB7143ACC3B}" type="slidenum">
              <a:rPr lang="nl-NL" smtClean="0"/>
              <a:t>4</a:t>
            </a:fld>
            <a:endParaRPr lang="nl-NL"/>
          </a:p>
        </p:txBody>
      </p:sp>
    </p:spTree>
    <p:extLst>
      <p:ext uri="{BB962C8B-B14F-4D97-AF65-F5344CB8AC3E}">
        <p14:creationId xmlns:p14="http://schemas.microsoft.com/office/powerpoint/2010/main" val="2899366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pPr rtl="0"/>
            <a:fld id="{5071D96E-4CA2-485E-9EE5-CEB7143ACC3B}" type="slidenum">
              <a:rPr lang="nl-NL" smtClean="0"/>
              <a:t>5</a:t>
            </a:fld>
            <a:endParaRPr lang="nl-NL"/>
          </a:p>
        </p:txBody>
      </p:sp>
    </p:spTree>
    <p:extLst>
      <p:ext uri="{BB962C8B-B14F-4D97-AF65-F5344CB8AC3E}">
        <p14:creationId xmlns:p14="http://schemas.microsoft.com/office/powerpoint/2010/main" val="2188902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rtl="0"/>
            <a:fld id="{5071D96E-4CA2-485E-9EE5-CEB7143ACC3B}" type="slidenum">
              <a:rPr lang="nl-NL" smtClean="0"/>
              <a:t>6</a:t>
            </a:fld>
            <a:endParaRPr lang="nl-NL"/>
          </a:p>
        </p:txBody>
      </p:sp>
    </p:spTree>
    <p:extLst>
      <p:ext uri="{BB962C8B-B14F-4D97-AF65-F5344CB8AC3E}">
        <p14:creationId xmlns:p14="http://schemas.microsoft.com/office/powerpoint/2010/main" val="3814011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rtl="0"/>
            <a:fld id="{5071D96E-4CA2-485E-9EE5-CEB7143ACC3B}" type="slidenum">
              <a:rPr lang="nl-NL" smtClean="0"/>
              <a:t>7</a:t>
            </a:fld>
            <a:endParaRPr lang="nl-NL"/>
          </a:p>
        </p:txBody>
      </p:sp>
    </p:spTree>
    <p:extLst>
      <p:ext uri="{BB962C8B-B14F-4D97-AF65-F5344CB8AC3E}">
        <p14:creationId xmlns:p14="http://schemas.microsoft.com/office/powerpoint/2010/main" val="1025476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rtl="0"/>
            <a:fld id="{5071D96E-4CA2-485E-9EE5-CEB7143ACC3B}" type="slidenum">
              <a:rPr lang="nl-NL" smtClean="0"/>
              <a:t>8</a:t>
            </a:fld>
            <a:endParaRPr lang="nl-NL"/>
          </a:p>
        </p:txBody>
      </p:sp>
    </p:spTree>
    <p:extLst>
      <p:ext uri="{BB962C8B-B14F-4D97-AF65-F5344CB8AC3E}">
        <p14:creationId xmlns:p14="http://schemas.microsoft.com/office/powerpoint/2010/main" val="1223871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rtl="0"/>
            <a:fld id="{5071D96E-4CA2-485E-9EE5-CEB7143ACC3B}" type="slidenum">
              <a:rPr lang="nl-NL" smtClean="0"/>
              <a:t>9</a:t>
            </a:fld>
            <a:endParaRPr lang="nl-NL"/>
          </a:p>
        </p:txBody>
      </p:sp>
    </p:spTree>
    <p:extLst>
      <p:ext uri="{BB962C8B-B14F-4D97-AF65-F5344CB8AC3E}">
        <p14:creationId xmlns:p14="http://schemas.microsoft.com/office/powerpoint/2010/main" val="25961269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Tijdelijke aanduiding voor afbeelding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rtlCol="0"/>
          <a:lstStyle>
            <a:lvl1pPr marL="0" indent="0" algn="ctr">
              <a:buNone/>
              <a:defRPr>
                <a:solidFill>
                  <a:schemeClr val="bg1"/>
                </a:solidFill>
              </a:defRPr>
            </a:lvl1pPr>
          </a:lstStyle>
          <a:p>
            <a:pPr rtl="0"/>
            <a:r>
              <a:rPr lang="nl-NL" noProof="0"/>
              <a:t>Klik om foto toe te voegen</a:t>
            </a:r>
          </a:p>
        </p:txBody>
      </p:sp>
      <p:sp>
        <p:nvSpPr>
          <p:cNvPr id="2" name="Titel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rtlCol="0" anchor="t">
            <a:noAutofit/>
          </a:bodyPr>
          <a:lstStyle>
            <a:lvl1pPr algn="l">
              <a:lnSpc>
                <a:spcPct val="80000"/>
              </a:lnSpc>
              <a:defRPr sz="5400" cap="all" spc="400" baseline="0">
                <a:ln w="19050">
                  <a:solidFill>
                    <a:schemeClr val="accent5"/>
                  </a:solidFill>
                </a:ln>
              </a:defRPr>
            </a:lvl1pPr>
          </a:lstStyle>
          <a:p>
            <a:pPr rtl="0"/>
            <a:r>
              <a:rPr lang="nl-NL" noProof="0"/>
              <a:t>Klik om titel toe te voegen</a:t>
            </a:r>
          </a:p>
        </p:txBody>
      </p:sp>
      <p:sp>
        <p:nvSpPr>
          <p:cNvPr id="14" name="Tijdelijke aanduiding voor tekst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rtlCol="0">
            <a:noAutofit/>
          </a:bodyPr>
          <a:lstStyle>
            <a:lvl1pPr marL="0" indent="0" algn="l">
              <a:buNone/>
              <a:defRPr sz="2400" spc="100" baseline="0">
                <a:solidFill>
                  <a:schemeClr val="accent5"/>
                </a:solidFill>
              </a:defRPr>
            </a:lvl1pPr>
          </a:lstStyle>
          <a:p>
            <a:pPr lvl="0" rtl="0"/>
            <a:r>
              <a:rPr lang="nl-NL" noProof="0"/>
              <a:t>Klik om naam toe te voegen</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tvergelijkin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Tijdelijke aanduiding voor afbeelding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rtlCol="0"/>
          <a:lstStyle>
            <a:lvl1pPr marL="0" indent="0" algn="ctr">
              <a:buNone/>
              <a:defRPr>
                <a:solidFill>
                  <a:schemeClr val="bg1"/>
                </a:solidFill>
              </a:defRPr>
            </a:lvl1pPr>
          </a:lstStyle>
          <a:p>
            <a:pPr rtl="0"/>
            <a:r>
              <a:rPr lang="nl-NL" noProof="0"/>
              <a:t>Klik om foto toe te voegen</a:t>
            </a:r>
          </a:p>
        </p:txBody>
      </p:sp>
      <p:sp>
        <p:nvSpPr>
          <p:cNvPr id="4" name="Tijdelijke aanduiding voor datum 3">
            <a:extLst>
              <a:ext uri="{FF2B5EF4-FFF2-40B4-BE49-F238E27FC236}">
                <a16:creationId xmlns:a16="http://schemas.microsoft.com/office/drawing/2014/main" id="{A77D30EC-51F8-4EBE-9AC8-349D6E064E20}"/>
              </a:ext>
            </a:extLst>
          </p:cNvPr>
          <p:cNvSpPr>
            <a:spLocks noGrp="1"/>
          </p:cNvSpPr>
          <p:nvPr>
            <p:ph type="dt" sz="half" idx="10"/>
          </p:nvPr>
        </p:nvSpPr>
        <p:spPr/>
        <p:txBody>
          <a:bodyPr rtlCol="0"/>
          <a:lstStyle/>
          <a:p>
            <a:pPr rtl="0"/>
            <a:r>
              <a:rPr lang="nl-NL" noProof="0"/>
              <a:t>06-08-20XX</a:t>
            </a:r>
          </a:p>
        </p:txBody>
      </p:sp>
      <p:sp>
        <p:nvSpPr>
          <p:cNvPr id="14" name="Tijdelijke aanduiding voor tekst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nl-NL" noProof="0"/>
              <a:t>€ 2 mld.</a:t>
            </a:r>
          </a:p>
        </p:txBody>
      </p:sp>
      <p:sp>
        <p:nvSpPr>
          <p:cNvPr id="5" name="Tijdelijke aanduiding voor voettekst 4">
            <a:extLst>
              <a:ext uri="{FF2B5EF4-FFF2-40B4-BE49-F238E27FC236}">
                <a16:creationId xmlns:a16="http://schemas.microsoft.com/office/drawing/2014/main" id="{9FE21B81-6A13-47D5-AD62-B1B0E4868044}"/>
              </a:ext>
            </a:extLst>
          </p:cNvPr>
          <p:cNvSpPr>
            <a:spLocks noGrp="1"/>
          </p:cNvSpPr>
          <p:nvPr>
            <p:ph type="ftr" sz="quarter" idx="11"/>
          </p:nvPr>
        </p:nvSpPr>
        <p:spPr/>
        <p:txBody>
          <a:bodyPr rtlCol="0"/>
          <a:lstStyle/>
          <a:p>
            <a:pPr rtl="0"/>
            <a:r>
              <a:rPr lang="nl-NL" noProof="0"/>
              <a:t>VERKOOPPRESENTATIE</a:t>
            </a:r>
          </a:p>
        </p:txBody>
      </p:sp>
      <p:sp>
        <p:nvSpPr>
          <p:cNvPr id="6" name="Tijdelijke aanduiding voor dianumm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rtlCol="0"/>
          <a:lstStyle/>
          <a:p>
            <a:pPr rtl="0"/>
            <a:fld id="{A402E4C0-AD5E-4E8C-9F21-7CCE474BDCEB}" type="slidenum">
              <a:rPr lang="nl-NL" noProof="0" smtClean="0"/>
              <a:t>‹nr.›</a:t>
            </a:fld>
            <a:endParaRPr lang="nl-NL" noProof="0"/>
          </a:p>
        </p:txBody>
      </p:sp>
      <p:sp>
        <p:nvSpPr>
          <p:cNvPr id="16" name="Tijdelijke aanduiding voor tekst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nl-NL" noProof="0"/>
              <a:t>€ 1 mld.</a:t>
            </a:r>
          </a:p>
        </p:txBody>
      </p:sp>
      <p:sp>
        <p:nvSpPr>
          <p:cNvPr id="11" name="Tijdelijke aanduiding voor tekst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nl-NL" noProof="0"/>
              <a:t>Klik om tekst toe te voegen</a:t>
            </a:r>
          </a:p>
        </p:txBody>
      </p:sp>
      <p:sp>
        <p:nvSpPr>
          <p:cNvPr id="12" name="Tijdelijke aanduiding voor tekst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nl-NL" noProof="0"/>
              <a:t>€ 3 mld.</a:t>
            </a:r>
          </a:p>
        </p:txBody>
      </p:sp>
      <p:sp>
        <p:nvSpPr>
          <p:cNvPr id="20" name="Tijdelijke aanduiding voor tekst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nl-NL" noProof="0"/>
              <a:t>Klik om tekst toe te voegen</a:t>
            </a:r>
          </a:p>
        </p:txBody>
      </p:sp>
      <p:sp>
        <p:nvSpPr>
          <p:cNvPr id="21" name="Tijdelijke aanduiding voor tekst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nl-NL" noProof="0"/>
              <a:t>Klik om tekst toe te voegen</a:t>
            </a:r>
          </a:p>
        </p:txBody>
      </p:sp>
      <p:sp>
        <p:nvSpPr>
          <p:cNvPr id="2" name="Titel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rtlCol="0">
            <a:noAutofit/>
          </a:bodyPr>
          <a:lstStyle>
            <a:lvl1pPr>
              <a:lnSpc>
                <a:spcPct val="100000"/>
              </a:lnSpc>
              <a:defRPr sz="2800">
                <a:ln w="19050">
                  <a:solidFill>
                    <a:schemeClr val="bg1"/>
                  </a:solidFill>
                </a:ln>
              </a:defRPr>
            </a:lvl1pPr>
          </a:lstStyle>
          <a:p>
            <a:pPr rtl="0"/>
            <a:r>
              <a:rPr lang="nl-NL" noProof="0"/>
              <a:t>Klik om titel toe te voegen</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ze concurrentie">
    <p:bg>
      <p:bgPr>
        <a:solidFill>
          <a:schemeClr val="bg2">
            <a:lumMod val="10000"/>
          </a:schemeClr>
        </a:solidFill>
        <a:effectLst/>
      </p:bgPr>
    </p:bg>
    <p:spTree>
      <p:nvGrpSpPr>
        <p:cNvPr id="1" name=""/>
        <p:cNvGrpSpPr/>
        <p:nvPr/>
      </p:nvGrpSpPr>
      <p:grpSpPr>
        <a:xfrm>
          <a:off x="0" y="0"/>
          <a:ext cx="0" cy="0"/>
          <a:chOff x="0" y="0"/>
          <a:chExt cx="0" cy="0"/>
        </a:xfrm>
      </p:grpSpPr>
      <p:sp>
        <p:nvSpPr>
          <p:cNvPr id="21" name="Tijdelijke aanduiding voor afbeelding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rtlCol="0"/>
          <a:lstStyle>
            <a:lvl1pPr marL="0" indent="0" algn="ctr">
              <a:buNone/>
              <a:defRPr>
                <a:solidFill>
                  <a:schemeClr val="bg1"/>
                </a:solidFill>
              </a:defRPr>
            </a:lvl1pPr>
          </a:lstStyle>
          <a:p>
            <a:pPr rtl="0"/>
            <a:r>
              <a:rPr lang="nl-NL" noProof="0"/>
              <a:t>Klik om foto toe te voegen</a:t>
            </a:r>
          </a:p>
        </p:txBody>
      </p:sp>
      <p:sp>
        <p:nvSpPr>
          <p:cNvPr id="4" name="Tijdelijke aanduiding voor datum 3">
            <a:extLst>
              <a:ext uri="{FF2B5EF4-FFF2-40B4-BE49-F238E27FC236}">
                <a16:creationId xmlns:a16="http://schemas.microsoft.com/office/drawing/2014/main" id="{56754628-3BB3-414A-88E4-67B3809A62CD}"/>
              </a:ext>
            </a:extLst>
          </p:cNvPr>
          <p:cNvSpPr>
            <a:spLocks noGrp="1"/>
          </p:cNvSpPr>
          <p:nvPr>
            <p:ph type="dt" sz="half" idx="10"/>
          </p:nvPr>
        </p:nvSpPr>
        <p:spPr/>
        <p:txBody>
          <a:bodyPr rtlCol="0"/>
          <a:lstStyle/>
          <a:p>
            <a:pPr rtl="0"/>
            <a:r>
              <a:rPr lang="nl-NL" noProof="0"/>
              <a:t>06-08-20XX</a:t>
            </a:r>
          </a:p>
        </p:txBody>
      </p:sp>
      <p:sp>
        <p:nvSpPr>
          <p:cNvPr id="5" name="Tijdelijke aanduiding voor voettekst 4">
            <a:extLst>
              <a:ext uri="{FF2B5EF4-FFF2-40B4-BE49-F238E27FC236}">
                <a16:creationId xmlns:a16="http://schemas.microsoft.com/office/drawing/2014/main" id="{33D99CEA-3489-476A-9C9D-ED977FE6EA33}"/>
              </a:ext>
            </a:extLst>
          </p:cNvPr>
          <p:cNvSpPr>
            <a:spLocks noGrp="1"/>
          </p:cNvSpPr>
          <p:nvPr>
            <p:ph type="ftr" sz="quarter" idx="11"/>
          </p:nvPr>
        </p:nvSpPr>
        <p:spPr/>
        <p:txBody>
          <a:bodyPr rtlCol="0"/>
          <a:lstStyle/>
          <a:p>
            <a:pPr rtl="0"/>
            <a:r>
              <a:rPr lang="nl-NL" noProof="0"/>
              <a:t>VERKOOPPRESENTATIE</a:t>
            </a:r>
          </a:p>
        </p:txBody>
      </p:sp>
      <p:sp>
        <p:nvSpPr>
          <p:cNvPr id="6" name="Tijdelijke aanduiding voor dianumm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rtlCol="0"/>
          <a:lstStyle/>
          <a:p>
            <a:pPr rtl="0"/>
            <a:fld id="{A402E4C0-AD5E-4E8C-9F21-7CCE474BDCEB}" type="slidenum">
              <a:rPr lang="nl-NL" noProof="0" smtClean="0"/>
              <a:t>‹nr.›</a:t>
            </a:fld>
            <a:endParaRPr lang="nl-NL" noProof="0"/>
          </a:p>
        </p:txBody>
      </p:sp>
      <p:sp>
        <p:nvSpPr>
          <p:cNvPr id="17" name="Tijdelijke aanduiding voor tekst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nl-NL" noProof="0"/>
              <a:t>Klik om tekst toe te voegen</a:t>
            </a:r>
          </a:p>
        </p:txBody>
      </p:sp>
      <p:sp>
        <p:nvSpPr>
          <p:cNvPr id="18" name="Tijdelijke aanduiding voor tekst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cs typeface="Arial" panose="020B0604020202020204" pitchFamily="34" charset="0"/>
              </a:defRPr>
            </a:lvl1pPr>
          </a:lstStyle>
          <a:p>
            <a:pPr lvl="0" rtl="0"/>
            <a:r>
              <a:rPr lang="nl-NL" noProof="0"/>
              <a:t>Klik om subtitel toe te voegen</a:t>
            </a:r>
          </a:p>
        </p:txBody>
      </p:sp>
      <p:sp>
        <p:nvSpPr>
          <p:cNvPr id="19" name="Tijdelijke aanduiding voor tekst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nl-NL" noProof="0"/>
              <a:t>Klik om tekst toe te voegen</a:t>
            </a:r>
          </a:p>
        </p:txBody>
      </p:sp>
      <p:sp>
        <p:nvSpPr>
          <p:cNvPr id="20" name="Tijdelijke aanduiding voor tekst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cs typeface="Arial" panose="020B0604020202020204" pitchFamily="34" charset="0"/>
              </a:defRPr>
            </a:lvl1pPr>
          </a:lstStyle>
          <a:p>
            <a:pPr lvl="0" rtl="0"/>
            <a:r>
              <a:rPr lang="nl-NL" noProof="0"/>
              <a:t>Klik om subtitel toe te voegen</a:t>
            </a:r>
          </a:p>
        </p:txBody>
      </p:sp>
      <p:sp>
        <p:nvSpPr>
          <p:cNvPr id="2" name="Titel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rtlCol="0">
            <a:noAutofit/>
          </a:bodyPr>
          <a:lstStyle>
            <a:lvl1pPr>
              <a:lnSpc>
                <a:spcPct val="100000"/>
              </a:lnSpc>
              <a:defRPr sz="2800">
                <a:ln w="19050">
                  <a:solidFill>
                    <a:schemeClr val="accent6"/>
                  </a:solidFill>
                </a:ln>
              </a:defRPr>
            </a:lvl1pPr>
          </a:lstStyle>
          <a:p>
            <a:pPr rtl="0"/>
            <a:r>
              <a:rPr lang="nl-NL" noProof="0"/>
              <a:t>Klik om titel toe te voegen</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ze concurrentie v2">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hthoek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3" name="Tijdelijke aanduiding voor datum 2">
            <a:extLst>
              <a:ext uri="{FF2B5EF4-FFF2-40B4-BE49-F238E27FC236}">
                <a16:creationId xmlns:a16="http://schemas.microsoft.com/office/drawing/2014/main" id="{5822AF5C-69BC-4A87-8E5C-E473F6A73EEF}"/>
              </a:ext>
            </a:extLst>
          </p:cNvPr>
          <p:cNvSpPr>
            <a:spLocks noGrp="1"/>
          </p:cNvSpPr>
          <p:nvPr>
            <p:ph type="dt" sz="half" idx="10"/>
          </p:nvPr>
        </p:nvSpPr>
        <p:spPr/>
        <p:txBody>
          <a:bodyPr rtlCol="0"/>
          <a:lstStyle/>
          <a:p>
            <a:pPr rtl="0"/>
            <a:r>
              <a:rPr lang="nl-NL" noProof="0"/>
              <a:t>06-08-20XX</a:t>
            </a:r>
          </a:p>
        </p:txBody>
      </p:sp>
      <p:sp>
        <p:nvSpPr>
          <p:cNvPr id="4" name="Tijdelijke aanduiding voor voettekst 3">
            <a:extLst>
              <a:ext uri="{FF2B5EF4-FFF2-40B4-BE49-F238E27FC236}">
                <a16:creationId xmlns:a16="http://schemas.microsoft.com/office/drawing/2014/main" id="{246AD827-24BF-4C7D-9F16-1E26E09A6006}"/>
              </a:ext>
            </a:extLst>
          </p:cNvPr>
          <p:cNvSpPr>
            <a:spLocks noGrp="1"/>
          </p:cNvSpPr>
          <p:nvPr>
            <p:ph type="ftr" sz="quarter" idx="11"/>
          </p:nvPr>
        </p:nvSpPr>
        <p:spPr/>
        <p:txBody>
          <a:bodyPr rtlCol="0"/>
          <a:lstStyle/>
          <a:p>
            <a:pPr rtl="0"/>
            <a:r>
              <a:rPr lang="nl-NL" noProof="0"/>
              <a:t>VERKOOPPRESENTATIE</a:t>
            </a:r>
          </a:p>
        </p:txBody>
      </p:sp>
      <p:sp>
        <p:nvSpPr>
          <p:cNvPr id="5" name="Tijdelijke aanduiding voor dianumm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rtlCol="0"/>
          <a:lstStyle/>
          <a:p>
            <a:pPr rtl="0"/>
            <a:fld id="{A402E4C0-AD5E-4E8C-9F21-7CCE474BDCEB}" type="slidenum">
              <a:rPr lang="nl-NL" noProof="0" smtClean="0"/>
              <a:pPr rtl="0"/>
              <a:t>‹nr.›</a:t>
            </a:fld>
            <a:endParaRPr lang="nl-NL" noProof="0"/>
          </a:p>
        </p:txBody>
      </p:sp>
      <p:sp>
        <p:nvSpPr>
          <p:cNvPr id="8" name="Tijdelijke aanduiding voor tekst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nl-NL" noProof="0"/>
              <a:t>Klik om naam toe te voegen</a:t>
            </a:r>
          </a:p>
        </p:txBody>
      </p:sp>
      <p:sp>
        <p:nvSpPr>
          <p:cNvPr id="9" name="Tijdelijke aanduiding voor tekst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nl-NL" noProof="0"/>
              <a:t>Klik om naam toe te voegen</a:t>
            </a:r>
          </a:p>
        </p:txBody>
      </p:sp>
      <p:sp>
        <p:nvSpPr>
          <p:cNvPr id="10" name="Tijdelijke aanduiding voor tekst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nl-NL" noProof="0"/>
              <a:t>Klik om naam toe te voegen</a:t>
            </a:r>
          </a:p>
        </p:txBody>
      </p:sp>
      <p:sp>
        <p:nvSpPr>
          <p:cNvPr id="11" name="Tijdelijke aanduiding voor tekst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rtlCol="0" anchor="ctr"/>
          <a:lstStyle>
            <a:lvl1pPr marL="0" indent="0" algn="ctr">
              <a:lnSpc>
                <a:spcPct val="100000"/>
              </a:lnSpc>
              <a:buNone/>
              <a:defRPr sz="1200" b="1" cap="all" spc="2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nl-NL" noProof="0"/>
              <a:t>Klik om naam toe te voegen</a:t>
            </a:r>
          </a:p>
        </p:txBody>
      </p:sp>
      <p:sp>
        <p:nvSpPr>
          <p:cNvPr id="12" name="Tijdelijke aanduiding voor tekst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rtlCol="0" anchor="ctr"/>
          <a:lstStyle>
            <a:lvl1pPr marL="0" indent="0" algn="ctr">
              <a:lnSpc>
                <a:spcPct val="100000"/>
              </a:lnSpc>
              <a:buNone/>
              <a:defRPr sz="1200" b="1" cap="all" spc="200" baseline="0">
                <a:solidFill>
                  <a:schemeClr val="accent1">
                    <a:lumMod val="20000"/>
                    <a:lumOff val="80000"/>
                  </a:schemeClr>
                </a:solidFill>
                <a:latin typeface="Arial" panose="020B0604020202020204" pitchFamily="34" charset="0"/>
                <a:cs typeface="Arial" panose="020B0604020202020204" pitchFamily="34" charset="0"/>
              </a:defRPr>
            </a:lvl1pPr>
          </a:lstStyle>
          <a:p>
            <a:pPr lvl="0" rtl="0"/>
            <a:r>
              <a:rPr lang="nl-NL" noProof="0"/>
              <a:t>Klik om naam toe te voegen</a:t>
            </a:r>
          </a:p>
        </p:txBody>
      </p:sp>
      <p:sp>
        <p:nvSpPr>
          <p:cNvPr id="13" name="Tijdelijke aanduiding voor tekst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rtlCol="0" anchor="ctr"/>
          <a:lstStyle>
            <a:lvl1pPr marL="0" indent="0" algn="ctr">
              <a:lnSpc>
                <a:spcPct val="100000"/>
              </a:lnSpc>
              <a:buNone/>
              <a:defRPr sz="1200" b="1" cap="all" spc="200" baseline="0">
                <a:solidFill>
                  <a:schemeClr val="accent6">
                    <a:lumMod val="40000"/>
                    <a:lumOff val="60000"/>
                  </a:schemeClr>
                </a:solidFill>
                <a:latin typeface="Arial" panose="020B0604020202020204" pitchFamily="34" charset="0"/>
                <a:cs typeface="Arial" panose="020B0604020202020204" pitchFamily="34" charset="0"/>
              </a:defRPr>
            </a:lvl1pPr>
          </a:lstStyle>
          <a:p>
            <a:pPr lvl="0" rtl="0"/>
            <a:r>
              <a:rPr lang="nl-NL" noProof="0"/>
              <a:t>Klik om naam toe te voegen</a:t>
            </a:r>
          </a:p>
        </p:txBody>
      </p:sp>
      <p:sp>
        <p:nvSpPr>
          <p:cNvPr id="14" name="Tijdelijke aanduiding voor tekst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rtlCol="0" anchor="ctr"/>
          <a:lstStyle>
            <a:lvl1pPr marL="0" indent="0" algn="ctr">
              <a:lnSpc>
                <a:spcPct val="100000"/>
              </a:lnSpc>
              <a:buNone/>
              <a:defRPr sz="1200" b="1" cap="all" spc="200" baseline="0">
                <a:solidFill>
                  <a:schemeClr val="accent1">
                    <a:lumMod val="40000"/>
                    <a:lumOff val="60000"/>
                  </a:schemeClr>
                </a:solidFill>
                <a:latin typeface="Arial" panose="020B0604020202020204" pitchFamily="34" charset="0"/>
                <a:cs typeface="Arial" panose="020B0604020202020204" pitchFamily="34" charset="0"/>
              </a:defRPr>
            </a:lvl1pPr>
          </a:lstStyle>
          <a:p>
            <a:pPr lvl="0" rtl="0"/>
            <a:r>
              <a:rPr lang="nl-NL" noProof="0"/>
              <a:t>Klik om naam toe te voegen</a:t>
            </a:r>
          </a:p>
        </p:txBody>
      </p:sp>
      <p:sp>
        <p:nvSpPr>
          <p:cNvPr id="15" name="Tijdelijke aanduiding voor tekst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nl-NL" noProof="0"/>
              <a:t>Klik om naam toe te voegen</a:t>
            </a:r>
          </a:p>
        </p:txBody>
      </p:sp>
      <p:cxnSp>
        <p:nvCxnSpPr>
          <p:cNvPr id="16" name="Rechte verbindingslijn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ijdelijke aanduiding voor tekst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rtlCol="0" anchor="ctr"/>
          <a:lstStyle>
            <a:lvl1pPr marL="0" indent="0" algn="ctr">
              <a:lnSpc>
                <a:spcPct val="100000"/>
              </a:lnSpc>
              <a:buNone/>
              <a:defRPr sz="1600" b="1" cap="all" spc="200" baseline="0">
                <a:solidFill>
                  <a:schemeClr val="bg1"/>
                </a:solidFill>
                <a:latin typeface="Arial" panose="020B0604020202020204" pitchFamily="34" charset="0"/>
                <a:cs typeface="Arial" panose="020B0604020202020204" pitchFamily="34" charset="0"/>
              </a:defRPr>
            </a:lvl1pPr>
          </a:lstStyle>
          <a:p>
            <a:pPr lvl="0" rtl="0"/>
            <a:r>
              <a:rPr lang="nl-NL" noProof="0"/>
              <a:t>Klik om naam toe te voegen</a:t>
            </a:r>
          </a:p>
        </p:txBody>
      </p:sp>
      <p:sp>
        <p:nvSpPr>
          <p:cNvPr id="20" name="Tijdelijke aanduiding voor tekst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rtlCol="0" anchor="ctr"/>
          <a:lstStyle>
            <a:lvl1pPr marL="0" indent="0" algn="ctr">
              <a:lnSpc>
                <a:spcPct val="100000"/>
              </a:lnSpc>
              <a:buNone/>
              <a:defRPr sz="1200" b="1" cap="all" spc="200" baseline="0">
                <a:solidFill>
                  <a:schemeClr val="accent4"/>
                </a:solidFill>
                <a:latin typeface="Arial" panose="020B0604020202020204" pitchFamily="34" charset="0"/>
                <a:cs typeface="Arial" panose="020B0604020202020204" pitchFamily="34" charset="0"/>
              </a:defRPr>
            </a:lvl1pPr>
          </a:lstStyle>
          <a:p>
            <a:pPr lvl="0" rtl="0"/>
            <a:r>
              <a:rPr lang="nl-NL" noProof="0"/>
              <a:t>Klik om naam toe te voegen</a:t>
            </a:r>
          </a:p>
        </p:txBody>
      </p:sp>
      <p:sp>
        <p:nvSpPr>
          <p:cNvPr id="2" name="Titel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rtlCol="0" anchor="t">
            <a:noAutofit/>
          </a:bodyPr>
          <a:lstStyle>
            <a:lvl1pPr>
              <a:defRPr sz="2800">
                <a:ln w="19050">
                  <a:solidFill>
                    <a:schemeClr val="bg1"/>
                  </a:solidFill>
                </a:ln>
              </a:defRPr>
            </a:lvl1pPr>
          </a:lstStyle>
          <a:p>
            <a:pPr rtl="0"/>
            <a:r>
              <a:rPr lang="nl-NL" noProof="0"/>
              <a:t>Klik om titel toe te voegen</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eistrategie">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Tijdelijke aanduiding voor datum 2">
            <a:extLst>
              <a:ext uri="{FF2B5EF4-FFF2-40B4-BE49-F238E27FC236}">
                <a16:creationId xmlns:a16="http://schemas.microsoft.com/office/drawing/2014/main" id="{94C3578F-2A0F-4E30-AF4A-8F796929EE04}"/>
              </a:ext>
            </a:extLst>
          </p:cNvPr>
          <p:cNvSpPr>
            <a:spLocks noGrp="1"/>
          </p:cNvSpPr>
          <p:nvPr>
            <p:ph type="dt" sz="half" idx="10"/>
          </p:nvPr>
        </p:nvSpPr>
        <p:spPr/>
        <p:txBody>
          <a:bodyPr rtlCol="0"/>
          <a:lstStyle/>
          <a:p>
            <a:pPr rtl="0"/>
            <a:r>
              <a:rPr lang="nl-NL" noProof="0"/>
              <a:t>06-08-20XX</a:t>
            </a:r>
          </a:p>
        </p:txBody>
      </p:sp>
      <p:sp>
        <p:nvSpPr>
          <p:cNvPr id="4" name="Tijdelijke aanduiding voor voettekst 3">
            <a:extLst>
              <a:ext uri="{FF2B5EF4-FFF2-40B4-BE49-F238E27FC236}">
                <a16:creationId xmlns:a16="http://schemas.microsoft.com/office/drawing/2014/main" id="{01F6CA51-E5DC-4FC3-92F6-D5EC783C0A8A}"/>
              </a:ext>
            </a:extLst>
          </p:cNvPr>
          <p:cNvSpPr>
            <a:spLocks noGrp="1"/>
          </p:cNvSpPr>
          <p:nvPr>
            <p:ph type="ftr" sz="quarter" idx="11"/>
          </p:nvPr>
        </p:nvSpPr>
        <p:spPr/>
        <p:txBody>
          <a:bodyPr rtlCol="0"/>
          <a:lstStyle/>
          <a:p>
            <a:pPr rtl="0"/>
            <a:r>
              <a:rPr lang="nl-NL" noProof="0"/>
              <a:t>VERKOOPPRESENTATIE</a:t>
            </a:r>
          </a:p>
        </p:txBody>
      </p:sp>
      <p:sp>
        <p:nvSpPr>
          <p:cNvPr id="5" name="Tijdelijke aanduiding voor dianumm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rtlCol="0"/>
          <a:lstStyle/>
          <a:p>
            <a:pPr rtl="0"/>
            <a:fld id="{A402E4C0-AD5E-4E8C-9F21-7CCE474BDCEB}" type="slidenum">
              <a:rPr lang="nl-NL" noProof="0" smtClean="0"/>
              <a:pPr rtl="0"/>
              <a:t>‹nr.›</a:t>
            </a:fld>
            <a:endParaRPr lang="nl-NL" noProof="0"/>
          </a:p>
        </p:txBody>
      </p:sp>
      <p:sp>
        <p:nvSpPr>
          <p:cNvPr id="11" name="Tijdelijke aanduiding voor tekst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nl-NL" noProof="0"/>
              <a:t>Subtitel toevoegen</a:t>
            </a:r>
          </a:p>
        </p:txBody>
      </p:sp>
      <p:sp>
        <p:nvSpPr>
          <p:cNvPr id="12" name="Tijdelijke aanduiding voor tekst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nl-NL" noProof="0"/>
              <a:t>Klik om naam toe te voegen</a:t>
            </a:r>
          </a:p>
        </p:txBody>
      </p:sp>
      <p:sp>
        <p:nvSpPr>
          <p:cNvPr id="13" name="Tijdelijke aanduiding voor tekst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nl-NL" noProof="0"/>
              <a:t>Klik om naam toe te voegen</a:t>
            </a:r>
          </a:p>
        </p:txBody>
      </p:sp>
      <p:sp>
        <p:nvSpPr>
          <p:cNvPr id="14" name="Tijdelijke aanduiding voor tekst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nl-NL" noProof="0"/>
              <a:t>Klik om naam toe te voegen</a:t>
            </a:r>
          </a:p>
        </p:txBody>
      </p:sp>
      <p:sp>
        <p:nvSpPr>
          <p:cNvPr id="15" name="Tijdelijke aanduiding voor tekst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nl-NL" noProof="0"/>
              <a:t>Klik om tekst toe te voegen</a:t>
            </a:r>
          </a:p>
        </p:txBody>
      </p:sp>
      <p:sp>
        <p:nvSpPr>
          <p:cNvPr id="16" name="Tijdelijke aanduiding voor tekst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nl-NL" noProof="0"/>
              <a:t>Klik om tekst toe te voegen</a:t>
            </a:r>
          </a:p>
        </p:txBody>
      </p:sp>
      <p:sp>
        <p:nvSpPr>
          <p:cNvPr id="17" name="Tijdelijke aanduiding voor tekst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nl-NL" noProof="0"/>
              <a:t>Klik om tekst toe te voegen</a:t>
            </a:r>
          </a:p>
        </p:txBody>
      </p:sp>
      <p:sp>
        <p:nvSpPr>
          <p:cNvPr id="2" name="Titel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nl-NL" noProof="0"/>
              <a:t>Klik om titel toe te voegen</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e">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Tijdelijke aanduiding voor inhoud 8">
            <a:extLst>
              <a:ext uri="{FF2B5EF4-FFF2-40B4-BE49-F238E27FC236}">
                <a16:creationId xmlns:a16="http://schemas.microsoft.com/office/drawing/2014/main" id="{30B4BBA3-2E4B-4AF2-8A2B-92DD019631E8}"/>
              </a:ext>
            </a:extLst>
          </p:cNvPr>
          <p:cNvSpPr>
            <a:spLocks noGrp="1"/>
          </p:cNvSpPr>
          <p:nvPr>
            <p:ph sz="quarter" idx="39" hasCustomPrompt="1"/>
          </p:nvPr>
        </p:nvSpPr>
        <p:spPr>
          <a:xfrm>
            <a:off x="6266428"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8" name="Tijdelijke aanduiding voor tekst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nl-NL" noProof="0"/>
              <a:t>Subtitel toevoegen</a:t>
            </a:r>
          </a:p>
        </p:txBody>
      </p:sp>
      <p:sp>
        <p:nvSpPr>
          <p:cNvPr id="3" name="Tijdelijke aanduiding voor datum 2">
            <a:extLst>
              <a:ext uri="{FF2B5EF4-FFF2-40B4-BE49-F238E27FC236}">
                <a16:creationId xmlns:a16="http://schemas.microsoft.com/office/drawing/2014/main" id="{6968D310-58F4-4A10-A286-9B42AECFDD18}"/>
              </a:ext>
            </a:extLst>
          </p:cNvPr>
          <p:cNvSpPr>
            <a:spLocks noGrp="1"/>
          </p:cNvSpPr>
          <p:nvPr>
            <p:ph type="dt" sz="half" idx="10"/>
          </p:nvPr>
        </p:nvSpPr>
        <p:spPr/>
        <p:txBody>
          <a:bodyPr rtlCol="0"/>
          <a:lstStyle/>
          <a:p>
            <a:pPr rtl="0"/>
            <a:r>
              <a:rPr lang="nl-NL" noProof="0"/>
              <a:t>06-08-20XX</a:t>
            </a:r>
          </a:p>
        </p:txBody>
      </p:sp>
      <p:sp>
        <p:nvSpPr>
          <p:cNvPr id="4" name="Tijdelijke aanduiding voor voettekst 3">
            <a:extLst>
              <a:ext uri="{FF2B5EF4-FFF2-40B4-BE49-F238E27FC236}">
                <a16:creationId xmlns:a16="http://schemas.microsoft.com/office/drawing/2014/main" id="{6C868E10-EEA7-4017-B7CA-17B5EB23C4EC}"/>
              </a:ext>
            </a:extLst>
          </p:cNvPr>
          <p:cNvSpPr>
            <a:spLocks noGrp="1"/>
          </p:cNvSpPr>
          <p:nvPr>
            <p:ph type="ftr" sz="quarter" idx="11"/>
          </p:nvPr>
        </p:nvSpPr>
        <p:spPr/>
        <p:txBody>
          <a:bodyPr rtlCol="0"/>
          <a:lstStyle/>
          <a:p>
            <a:pPr rtl="0"/>
            <a:r>
              <a:rPr lang="nl-NL" noProof="0"/>
              <a:t>VERKOOPPRESENTATIE</a:t>
            </a:r>
          </a:p>
        </p:txBody>
      </p:sp>
      <p:sp>
        <p:nvSpPr>
          <p:cNvPr id="5" name="Tijdelijke aanduiding voor dianumm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rtlCol="0"/>
          <a:lstStyle/>
          <a:p>
            <a:pPr rtl="0"/>
            <a:fld id="{A402E4C0-AD5E-4E8C-9F21-7CCE474BDCEB}" type="slidenum">
              <a:rPr lang="nl-NL" noProof="0" smtClean="0"/>
              <a:pPr rtl="0"/>
              <a:t>‹nr.›</a:t>
            </a:fld>
            <a:endParaRPr lang="nl-NL" noProof="0"/>
          </a:p>
        </p:txBody>
      </p:sp>
      <p:sp>
        <p:nvSpPr>
          <p:cNvPr id="78" name="Tijdelijke aanduiding voor tekst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nl-NL" noProof="0"/>
              <a:t>Klik om titel toe te voegen</a:t>
            </a:r>
          </a:p>
        </p:txBody>
      </p:sp>
      <p:sp>
        <p:nvSpPr>
          <p:cNvPr id="79" name="Tijdelijke aanduiding voor tekst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nl-NL" noProof="0"/>
              <a:t>Klik om titel toe te voegen</a:t>
            </a:r>
          </a:p>
        </p:txBody>
      </p:sp>
      <p:sp>
        <p:nvSpPr>
          <p:cNvPr id="19" name="Titel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nl-NL" noProof="0"/>
              <a:t>Klik om titel toe te voegen</a:t>
            </a:r>
          </a:p>
        </p:txBody>
      </p:sp>
      <p:sp>
        <p:nvSpPr>
          <p:cNvPr id="9" name="Tijdelijke aanduiding voor inhoud 8">
            <a:extLst>
              <a:ext uri="{FF2B5EF4-FFF2-40B4-BE49-F238E27FC236}">
                <a16:creationId xmlns:a16="http://schemas.microsoft.com/office/drawing/2014/main" id="{ACB4710E-545B-4940-B69A-359188335AD3}"/>
              </a:ext>
            </a:extLst>
          </p:cNvPr>
          <p:cNvSpPr>
            <a:spLocks noGrp="1"/>
          </p:cNvSpPr>
          <p:nvPr>
            <p:ph sz="quarter" idx="38" hasCustomPrompt="1"/>
          </p:nvPr>
        </p:nvSpPr>
        <p:spPr>
          <a:xfrm>
            <a:off x="919283"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eejarig actieplan">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Tijdelijke aanduiding voor datum 2">
            <a:extLst>
              <a:ext uri="{FF2B5EF4-FFF2-40B4-BE49-F238E27FC236}">
                <a16:creationId xmlns:a16="http://schemas.microsoft.com/office/drawing/2014/main" id="{DE68A0C5-BEED-4BC5-ACD5-3F28EDE19EE3}"/>
              </a:ext>
            </a:extLst>
          </p:cNvPr>
          <p:cNvSpPr>
            <a:spLocks noGrp="1"/>
          </p:cNvSpPr>
          <p:nvPr>
            <p:ph type="dt" sz="half" idx="10"/>
          </p:nvPr>
        </p:nvSpPr>
        <p:spPr/>
        <p:txBody>
          <a:bodyPr rtlCol="0"/>
          <a:lstStyle/>
          <a:p>
            <a:pPr rtl="0"/>
            <a:r>
              <a:rPr lang="nl-NL" noProof="0"/>
              <a:t>06-08-20XX</a:t>
            </a:r>
          </a:p>
        </p:txBody>
      </p:sp>
      <p:sp>
        <p:nvSpPr>
          <p:cNvPr id="4" name="Tijdelijke aanduiding voor voettekst 3">
            <a:extLst>
              <a:ext uri="{FF2B5EF4-FFF2-40B4-BE49-F238E27FC236}">
                <a16:creationId xmlns:a16="http://schemas.microsoft.com/office/drawing/2014/main" id="{B35EA781-4C22-4390-A03C-CA5DCCB7A2B1}"/>
              </a:ext>
            </a:extLst>
          </p:cNvPr>
          <p:cNvSpPr>
            <a:spLocks noGrp="1"/>
          </p:cNvSpPr>
          <p:nvPr>
            <p:ph type="ftr" sz="quarter" idx="11"/>
          </p:nvPr>
        </p:nvSpPr>
        <p:spPr/>
        <p:txBody>
          <a:bodyPr rtlCol="0"/>
          <a:lstStyle/>
          <a:p>
            <a:pPr rtl="0"/>
            <a:r>
              <a:rPr lang="nl-NL" noProof="0"/>
              <a:t>VERKOOPPRESENTATIE</a:t>
            </a:r>
          </a:p>
        </p:txBody>
      </p:sp>
      <p:sp>
        <p:nvSpPr>
          <p:cNvPr id="5" name="Tijdelijke aanduiding voor dianumm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rtlCol="0"/>
          <a:lstStyle/>
          <a:p>
            <a:pPr rtl="0"/>
            <a:fld id="{A402E4C0-AD5E-4E8C-9F21-7CCE474BDCEB}" type="slidenum">
              <a:rPr lang="nl-NL" noProof="0" smtClean="0"/>
              <a:pPr rtl="0"/>
              <a:t>‹nr.›</a:t>
            </a:fld>
            <a:endParaRPr lang="nl-NL" noProof="0"/>
          </a:p>
        </p:txBody>
      </p:sp>
      <p:sp>
        <p:nvSpPr>
          <p:cNvPr id="16" name="Tijdelijke aanduiding voor tekst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nl-NL" noProof="0"/>
              <a:t>Klik om tekst toe te voegen</a:t>
            </a:r>
          </a:p>
        </p:txBody>
      </p:sp>
      <p:sp>
        <p:nvSpPr>
          <p:cNvPr id="17" name="Tijdelijke aanduiding voor tekst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nl-NL" noProof="0"/>
              <a:t>Klik om tekst toe te voegen</a:t>
            </a:r>
          </a:p>
        </p:txBody>
      </p:sp>
      <p:sp>
        <p:nvSpPr>
          <p:cNvPr id="18" name="Tijdelijke aanduiding voor tekst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nl-NL" noProof="0"/>
              <a:t>Klik om tekst toe te voegen</a:t>
            </a:r>
          </a:p>
        </p:txBody>
      </p:sp>
      <p:sp>
        <p:nvSpPr>
          <p:cNvPr id="19" name="Tijdelijke aanduiding voor tekst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nl-NL" noProof="0"/>
              <a:t>Klik om tekst toe te voegen</a:t>
            </a:r>
          </a:p>
        </p:txBody>
      </p:sp>
      <p:sp>
        <p:nvSpPr>
          <p:cNvPr id="20" name="Tijdelijke aanduiding voor tekst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nl-NL" noProof="0"/>
              <a:t>Klik om tekst toe te voegen</a:t>
            </a:r>
          </a:p>
        </p:txBody>
      </p:sp>
      <p:sp>
        <p:nvSpPr>
          <p:cNvPr id="21" name="Tijdelijke aanduiding voor tekst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nl-NL" noProof="0"/>
              <a:t>Klik om tekst toe te voegen</a:t>
            </a:r>
          </a:p>
        </p:txBody>
      </p:sp>
      <p:sp>
        <p:nvSpPr>
          <p:cNvPr id="22" name="Tijdelijke aanduiding voor tekst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nl-NL" noProof="0"/>
              <a:t>Klik om tekst toe te voegen</a:t>
            </a:r>
          </a:p>
        </p:txBody>
      </p:sp>
      <p:sp>
        <p:nvSpPr>
          <p:cNvPr id="23" name="Tijdelijke aanduiding voor tekst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nl-NL" noProof="0"/>
              <a:t>Klik om tekst toe te voegen</a:t>
            </a:r>
          </a:p>
        </p:txBody>
      </p:sp>
      <p:sp>
        <p:nvSpPr>
          <p:cNvPr id="24" name="Tijdelijke aanduiding voor tekst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nl-NL" noProof="0"/>
              <a:t>Klik om tekst toe te voegen</a:t>
            </a:r>
          </a:p>
        </p:txBody>
      </p:sp>
      <p:sp>
        <p:nvSpPr>
          <p:cNvPr id="25" name="Tijdelijke aanduiding voor tekst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nl-NL" noProof="0"/>
              <a:t>Klik om tekst toe te voegen</a:t>
            </a:r>
          </a:p>
        </p:txBody>
      </p:sp>
      <p:sp>
        <p:nvSpPr>
          <p:cNvPr id="26" name="Tijdelijke aanduiding voor tekst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nl-NL" noProof="0"/>
              <a:t>Klik om tekst toe te voegen</a:t>
            </a:r>
          </a:p>
        </p:txBody>
      </p:sp>
      <p:sp>
        <p:nvSpPr>
          <p:cNvPr id="27" name="Tijdelijke aanduiding voor tekst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nl-NL" noProof="0"/>
              <a:t>Klik om tekst toe te voegen</a:t>
            </a:r>
          </a:p>
        </p:txBody>
      </p:sp>
      <p:sp>
        <p:nvSpPr>
          <p:cNvPr id="28" name="Tijdelijke aanduiding voor tekst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nl-NL" noProof="0"/>
              <a:t>Klik om tekst toe te voegen</a:t>
            </a:r>
          </a:p>
        </p:txBody>
      </p:sp>
      <p:sp>
        <p:nvSpPr>
          <p:cNvPr id="29" name="Tijdelijke aanduiding voor tekst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nl-NL" noProof="0"/>
              <a:t>Klik om tekst toe te voegen</a:t>
            </a:r>
          </a:p>
        </p:txBody>
      </p:sp>
      <p:sp>
        <p:nvSpPr>
          <p:cNvPr id="30" name="Tijdelijke aanduiding voor tekst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nl-NL" noProof="0"/>
              <a:t>Klik om tekst toe te voegen</a:t>
            </a:r>
          </a:p>
        </p:txBody>
      </p:sp>
      <p:sp>
        <p:nvSpPr>
          <p:cNvPr id="31" name="Tijdelijke aanduiding voor tekst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nl-NL" noProof="0"/>
              <a:t>Klik om tekst toe te voegen</a:t>
            </a:r>
          </a:p>
        </p:txBody>
      </p:sp>
      <p:sp>
        <p:nvSpPr>
          <p:cNvPr id="32" name="Tijdelijke aanduiding voor tekst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nl-NL" noProof="0"/>
              <a:t>Klik om tekst toe te voegen</a:t>
            </a:r>
          </a:p>
        </p:txBody>
      </p:sp>
      <p:sp>
        <p:nvSpPr>
          <p:cNvPr id="33" name="Tijdelijke aanduiding voor tekst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nl-NL" noProof="0"/>
              <a:t>Klik om tekst toe te voegen</a:t>
            </a:r>
          </a:p>
        </p:txBody>
      </p:sp>
      <p:sp>
        <p:nvSpPr>
          <p:cNvPr id="34" name="Tijdelijke aanduiding voor tekst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nl-NL" noProof="0"/>
              <a:t>Klik om tekst toe te voegen</a:t>
            </a:r>
          </a:p>
        </p:txBody>
      </p:sp>
      <p:sp>
        <p:nvSpPr>
          <p:cNvPr id="35" name="Tijdelijke aanduiding voor tekst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nl-NL" noProof="0"/>
              <a:t>Klik om tekst toe te voegen</a:t>
            </a:r>
          </a:p>
        </p:txBody>
      </p:sp>
      <p:sp>
        <p:nvSpPr>
          <p:cNvPr id="36" name="Tijdelijke aanduiding voor tekst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nl-NL" noProof="0"/>
              <a:t>Klik om tekst toe te voegen</a:t>
            </a:r>
          </a:p>
        </p:txBody>
      </p:sp>
      <p:sp>
        <p:nvSpPr>
          <p:cNvPr id="37" name="Tijdelijke aanduiding voor tekst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nl-NL" noProof="0"/>
              <a:t>Klik om tekst toe te voegen</a:t>
            </a:r>
          </a:p>
        </p:txBody>
      </p:sp>
      <p:sp>
        <p:nvSpPr>
          <p:cNvPr id="38" name="Tijdelijke aanduiding voor tekst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nl-NL" noProof="0"/>
              <a:t>Klik om tekst toe te voegen</a:t>
            </a:r>
          </a:p>
        </p:txBody>
      </p:sp>
      <p:sp>
        <p:nvSpPr>
          <p:cNvPr id="39" name="Tijdelijke aanduiding voor tekst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nl-NL" noProof="0"/>
              <a:t>Klik om tekst toe te voegen</a:t>
            </a:r>
          </a:p>
        </p:txBody>
      </p:sp>
      <p:sp>
        <p:nvSpPr>
          <p:cNvPr id="52" name="Tijdelijke aanduiding voor tekst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cs typeface="Arial" panose="020B0604020202020204" pitchFamily="34" charset="0"/>
              </a:defRPr>
            </a:lvl1pPr>
          </a:lstStyle>
          <a:p>
            <a:pPr lvl="0" rtl="0"/>
            <a:r>
              <a:rPr lang="nl-NL" noProof="0"/>
              <a:t>Jaar toevoegen</a:t>
            </a:r>
          </a:p>
        </p:txBody>
      </p:sp>
      <p:sp>
        <p:nvSpPr>
          <p:cNvPr id="53" name="Tijdelijke aanduiding voor tekst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cs typeface="Arial" panose="020B0604020202020204" pitchFamily="34" charset="0"/>
              </a:defRPr>
            </a:lvl1pPr>
          </a:lstStyle>
          <a:p>
            <a:pPr lvl="0" rtl="0"/>
            <a:r>
              <a:rPr lang="nl-NL" noProof="0"/>
              <a:t>Jaar toevoegen</a:t>
            </a:r>
          </a:p>
        </p:txBody>
      </p:sp>
      <p:sp>
        <p:nvSpPr>
          <p:cNvPr id="54" name="Tijdelijke aanduiding voor tekst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nl-NL" noProof="0"/>
              <a:t>Klik om tekst toe te voegen</a:t>
            </a:r>
          </a:p>
        </p:txBody>
      </p:sp>
      <p:sp>
        <p:nvSpPr>
          <p:cNvPr id="55" name="Tijdelijke aanduiding voor tekst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nl-NL" noProof="0"/>
              <a:t>Klik om tekst toe te voegen</a:t>
            </a:r>
          </a:p>
        </p:txBody>
      </p:sp>
      <p:sp>
        <p:nvSpPr>
          <p:cNvPr id="56" name="Tijdelijke aanduiding voor tekst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nl-NL" noProof="0"/>
              <a:t>Klik om tekst toe te voegen</a:t>
            </a:r>
          </a:p>
        </p:txBody>
      </p:sp>
      <p:sp>
        <p:nvSpPr>
          <p:cNvPr id="57" name="Tijdelijke aanduiding voor tekst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nl-NL" noProof="0"/>
              <a:t>Klik om tekst toe te voegen</a:t>
            </a:r>
          </a:p>
        </p:txBody>
      </p:sp>
      <p:sp>
        <p:nvSpPr>
          <p:cNvPr id="58" name="Tijdelijke aanduiding voor tekst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rtlCol="0" anchor="b"/>
          <a:lstStyle>
            <a:lvl1pPr marL="0" indent="0" algn="ctr">
              <a:lnSpc>
                <a:spcPct val="100000"/>
              </a:lnSpc>
              <a:spcBef>
                <a:spcPts val="0"/>
              </a:spcBef>
              <a:buNone/>
              <a:defRPr sz="1400" b="1" cap="none" spc="100" baseline="0">
                <a:solidFill>
                  <a:schemeClr val="accent6"/>
                </a:solidFill>
                <a:latin typeface="+mn-lt"/>
              </a:defRPr>
            </a:lvl1pPr>
          </a:lstStyle>
          <a:p>
            <a:pPr lvl="0" rtl="0"/>
            <a:r>
              <a:rPr lang="nl-NL" noProof="0"/>
              <a:t>Klik om tekst toe te voegen</a:t>
            </a:r>
          </a:p>
        </p:txBody>
      </p:sp>
      <p:sp>
        <p:nvSpPr>
          <p:cNvPr id="59" name="Tijdelijke aanduiding voor tekst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nl-NL" noProof="0"/>
              <a:t>Klik om tekst toe te voegen</a:t>
            </a:r>
          </a:p>
        </p:txBody>
      </p:sp>
      <p:sp>
        <p:nvSpPr>
          <p:cNvPr id="40" name="Titel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nl-NL" noProof="0"/>
              <a:t>Klik om titel toe te voegen</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ën">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Tijdelijke aanduiding voor afbeelding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rtlCol="0"/>
          <a:lstStyle>
            <a:lvl1pPr marL="0" indent="0" algn="ctr">
              <a:buNone/>
              <a:defRPr>
                <a:solidFill>
                  <a:schemeClr val="bg1"/>
                </a:solidFill>
              </a:defRPr>
            </a:lvl1pPr>
          </a:lstStyle>
          <a:p>
            <a:pPr rtl="0"/>
            <a:r>
              <a:rPr lang="nl-NL" noProof="0"/>
              <a:t>Klik om foto toe te voegen</a:t>
            </a:r>
          </a:p>
        </p:txBody>
      </p:sp>
      <p:sp>
        <p:nvSpPr>
          <p:cNvPr id="8" name="Tijdelijke aanduiding voor afbeelding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rtlCol="0"/>
          <a:lstStyle>
            <a:lvl1pPr marL="0" indent="0" algn="ctr">
              <a:buNone/>
              <a:defRPr>
                <a:solidFill>
                  <a:schemeClr val="bg1"/>
                </a:solidFill>
              </a:defRPr>
            </a:lvl1pPr>
          </a:lstStyle>
          <a:p>
            <a:pPr rtl="0"/>
            <a:r>
              <a:rPr lang="nl-NL" noProof="0"/>
              <a:t>Klik om foto toe te voegen</a:t>
            </a:r>
          </a:p>
        </p:txBody>
      </p:sp>
      <p:sp>
        <p:nvSpPr>
          <p:cNvPr id="3" name="Tijdelijke aanduiding voor datum 2">
            <a:extLst>
              <a:ext uri="{FF2B5EF4-FFF2-40B4-BE49-F238E27FC236}">
                <a16:creationId xmlns:a16="http://schemas.microsoft.com/office/drawing/2014/main" id="{523CB959-A5D6-4887-9B77-916F0EA10660}"/>
              </a:ext>
            </a:extLst>
          </p:cNvPr>
          <p:cNvSpPr>
            <a:spLocks noGrp="1"/>
          </p:cNvSpPr>
          <p:nvPr>
            <p:ph type="dt" sz="half" idx="10"/>
          </p:nvPr>
        </p:nvSpPr>
        <p:spPr/>
        <p:txBody>
          <a:bodyPr rtlCol="0"/>
          <a:lstStyle/>
          <a:p>
            <a:pPr rtl="0"/>
            <a:r>
              <a:rPr lang="nl-NL" noProof="0"/>
              <a:t>06-08-20XX</a:t>
            </a:r>
          </a:p>
        </p:txBody>
      </p:sp>
      <p:sp>
        <p:nvSpPr>
          <p:cNvPr id="4" name="Tijdelijke aanduiding voor voettekst 3">
            <a:extLst>
              <a:ext uri="{FF2B5EF4-FFF2-40B4-BE49-F238E27FC236}">
                <a16:creationId xmlns:a16="http://schemas.microsoft.com/office/drawing/2014/main" id="{E8C0AFFF-66EA-44D7-828D-244A190B13B2}"/>
              </a:ext>
            </a:extLst>
          </p:cNvPr>
          <p:cNvSpPr>
            <a:spLocks noGrp="1"/>
          </p:cNvSpPr>
          <p:nvPr>
            <p:ph type="ftr" sz="quarter" idx="11"/>
          </p:nvPr>
        </p:nvSpPr>
        <p:spPr/>
        <p:txBody>
          <a:bodyPr rtlCol="0"/>
          <a:lstStyle/>
          <a:p>
            <a:pPr rtl="0"/>
            <a:r>
              <a:rPr lang="nl-NL" noProof="0"/>
              <a:t>VERKOOPPRESENTATIE</a:t>
            </a:r>
          </a:p>
        </p:txBody>
      </p:sp>
      <p:sp>
        <p:nvSpPr>
          <p:cNvPr id="5" name="Tijdelijke aanduiding voor dianumm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rtlCol="0"/>
          <a:lstStyle/>
          <a:p>
            <a:pPr rtl="0"/>
            <a:fld id="{A402E4C0-AD5E-4E8C-9F21-7CCE474BDCEB}" type="slidenum">
              <a:rPr lang="nl-NL" noProof="0" smtClean="0"/>
              <a:pPr rtl="0"/>
              <a:t>‹nr.›</a:t>
            </a:fld>
            <a:endParaRPr lang="nl-NL" noProof="0"/>
          </a:p>
        </p:txBody>
      </p:sp>
      <p:sp>
        <p:nvSpPr>
          <p:cNvPr id="11" name="Titel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nl-NL" noProof="0"/>
              <a:t>Klik om titel toe te voegen</a:t>
            </a:r>
          </a:p>
        </p:txBody>
      </p:sp>
      <p:sp>
        <p:nvSpPr>
          <p:cNvPr id="6" name="Tijdelijke aanduiding voor inhoud 5">
            <a:extLst>
              <a:ext uri="{FF2B5EF4-FFF2-40B4-BE49-F238E27FC236}">
                <a16:creationId xmlns:a16="http://schemas.microsoft.com/office/drawing/2014/main" id="{28591683-9C5C-45D2-A241-FC48B66B50DB}"/>
              </a:ext>
            </a:extLst>
          </p:cNvPr>
          <p:cNvSpPr>
            <a:spLocks noGrp="1"/>
          </p:cNvSpPr>
          <p:nvPr>
            <p:ph sz="quarter" idx="15" hasCustomPrompt="1"/>
          </p:nvPr>
        </p:nvSpPr>
        <p:spPr>
          <a:xfrm>
            <a:off x="793750" y="1238250"/>
            <a:ext cx="5422392" cy="459028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aak kennis met het team">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Tijdelijke aanduiding voor datum 2">
            <a:extLst>
              <a:ext uri="{FF2B5EF4-FFF2-40B4-BE49-F238E27FC236}">
                <a16:creationId xmlns:a16="http://schemas.microsoft.com/office/drawing/2014/main" id="{AE5B5434-FC37-4DD2-AA81-6499AA6FB246}"/>
              </a:ext>
            </a:extLst>
          </p:cNvPr>
          <p:cNvSpPr>
            <a:spLocks noGrp="1"/>
          </p:cNvSpPr>
          <p:nvPr>
            <p:ph type="dt" sz="half" idx="10"/>
          </p:nvPr>
        </p:nvSpPr>
        <p:spPr/>
        <p:txBody>
          <a:bodyPr rtlCol="0"/>
          <a:lstStyle/>
          <a:p>
            <a:pPr rtl="0"/>
            <a:r>
              <a:rPr lang="nl-NL" noProof="0"/>
              <a:t>06-08-20XX</a:t>
            </a:r>
          </a:p>
        </p:txBody>
      </p:sp>
      <p:sp>
        <p:nvSpPr>
          <p:cNvPr id="4" name="Tijdelijke aanduiding voor voettekst 3">
            <a:extLst>
              <a:ext uri="{FF2B5EF4-FFF2-40B4-BE49-F238E27FC236}">
                <a16:creationId xmlns:a16="http://schemas.microsoft.com/office/drawing/2014/main" id="{E8DC474A-5DF9-4EA3-A273-CA3941061639}"/>
              </a:ext>
            </a:extLst>
          </p:cNvPr>
          <p:cNvSpPr>
            <a:spLocks noGrp="1"/>
          </p:cNvSpPr>
          <p:nvPr>
            <p:ph type="ftr" sz="quarter" idx="11"/>
          </p:nvPr>
        </p:nvSpPr>
        <p:spPr/>
        <p:txBody>
          <a:bodyPr rtlCol="0"/>
          <a:lstStyle/>
          <a:p>
            <a:pPr rtl="0"/>
            <a:r>
              <a:rPr lang="nl-NL" noProof="0"/>
              <a:t>VERKOOPPRESENTATIE</a:t>
            </a:r>
          </a:p>
        </p:txBody>
      </p:sp>
      <p:sp>
        <p:nvSpPr>
          <p:cNvPr id="5" name="Tijdelijke aanduiding voor dianumm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rtlCol="0"/>
          <a:lstStyle/>
          <a:p>
            <a:pPr rtl="0"/>
            <a:fld id="{A402E4C0-AD5E-4E8C-9F21-7CCE474BDCEB}" type="slidenum">
              <a:rPr lang="nl-NL" noProof="0" smtClean="0"/>
              <a:pPr rtl="0"/>
              <a:t>‹nr.›</a:t>
            </a:fld>
            <a:endParaRPr lang="nl-NL" noProof="0"/>
          </a:p>
        </p:txBody>
      </p:sp>
      <p:sp>
        <p:nvSpPr>
          <p:cNvPr id="9" name="Rechthoek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13" name="Tijdelijke aanduiding voor afbeelding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rtlCol="0"/>
          <a:lstStyle>
            <a:lvl1pPr marL="0" indent="0" algn="ctr">
              <a:buNone/>
              <a:defRPr/>
            </a:lvl1pPr>
          </a:lstStyle>
          <a:p>
            <a:pPr rtl="0"/>
            <a:r>
              <a:rPr lang="nl-NL" noProof="0"/>
              <a:t>Klik om foto toe te voegen</a:t>
            </a:r>
          </a:p>
        </p:txBody>
      </p:sp>
      <p:sp>
        <p:nvSpPr>
          <p:cNvPr id="14" name="Tijdelijke aanduiding voor tekst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nl-NL" noProof="0"/>
              <a:t>Naam toevoegen</a:t>
            </a:r>
          </a:p>
        </p:txBody>
      </p:sp>
      <p:sp>
        <p:nvSpPr>
          <p:cNvPr id="15" name="Tijdelijke aanduiding voor tekst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nl-NL" noProof="0"/>
              <a:t>Titel toevoegen</a:t>
            </a:r>
          </a:p>
        </p:txBody>
      </p:sp>
      <p:sp>
        <p:nvSpPr>
          <p:cNvPr id="16" name="Tijdelijke aanduiding voor afbeelding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rtlCol="0"/>
          <a:lstStyle>
            <a:lvl1pPr marL="0" indent="0" algn="ctr">
              <a:buNone/>
              <a:defRPr/>
            </a:lvl1pPr>
          </a:lstStyle>
          <a:p>
            <a:pPr rtl="0"/>
            <a:r>
              <a:rPr lang="nl-NL" noProof="0"/>
              <a:t>Klik om foto toe te voegen</a:t>
            </a:r>
          </a:p>
        </p:txBody>
      </p:sp>
      <p:sp>
        <p:nvSpPr>
          <p:cNvPr id="17" name="Tijdelijke aanduiding voor afbeelding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rtlCol="0"/>
          <a:lstStyle>
            <a:lvl1pPr marL="0" indent="0" algn="ctr">
              <a:buNone/>
              <a:defRPr/>
            </a:lvl1pPr>
          </a:lstStyle>
          <a:p>
            <a:pPr rtl="0"/>
            <a:r>
              <a:rPr lang="nl-NL" noProof="0"/>
              <a:t>Klik om foto toe te voegen</a:t>
            </a:r>
          </a:p>
        </p:txBody>
      </p:sp>
      <p:sp>
        <p:nvSpPr>
          <p:cNvPr id="18" name="Tijdelijke aanduiding voor afbeelding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rtlCol="0"/>
          <a:lstStyle>
            <a:lvl1pPr marL="0" indent="0" algn="ctr">
              <a:buNone/>
              <a:defRPr/>
            </a:lvl1pPr>
          </a:lstStyle>
          <a:p>
            <a:pPr rtl="0"/>
            <a:r>
              <a:rPr lang="nl-NL" noProof="0"/>
              <a:t>Klik om foto toe te voegen</a:t>
            </a:r>
          </a:p>
        </p:txBody>
      </p:sp>
      <p:sp>
        <p:nvSpPr>
          <p:cNvPr id="19" name="Tijdelijke aanduiding voor tekst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nl-NL" noProof="0"/>
              <a:t>Naam toevoegen</a:t>
            </a:r>
          </a:p>
        </p:txBody>
      </p:sp>
      <p:sp>
        <p:nvSpPr>
          <p:cNvPr id="20" name="Tijdelijke aanduiding voor tekst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nl-NL" noProof="0"/>
              <a:t>Titel toevoegen</a:t>
            </a:r>
          </a:p>
        </p:txBody>
      </p:sp>
      <p:sp>
        <p:nvSpPr>
          <p:cNvPr id="21" name="Tijdelijke aanduiding voor tekst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nl-NL" noProof="0"/>
              <a:t>Naam toevoegen</a:t>
            </a:r>
          </a:p>
        </p:txBody>
      </p:sp>
      <p:sp>
        <p:nvSpPr>
          <p:cNvPr id="22" name="Tijdelijke aanduiding voor tekst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nl-NL" noProof="0"/>
              <a:t>Titel toevoegen</a:t>
            </a:r>
          </a:p>
        </p:txBody>
      </p:sp>
      <p:sp>
        <p:nvSpPr>
          <p:cNvPr id="23" name="Tijdelijke aanduiding voor tekst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nl-NL" noProof="0"/>
              <a:t>Naam toevoegen</a:t>
            </a:r>
          </a:p>
        </p:txBody>
      </p:sp>
      <p:sp>
        <p:nvSpPr>
          <p:cNvPr id="24" name="Tijdelijke aanduiding voor tekst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nl-NL" noProof="0"/>
              <a:t>Titel toevoegen</a:t>
            </a:r>
          </a:p>
        </p:txBody>
      </p:sp>
      <p:sp>
        <p:nvSpPr>
          <p:cNvPr id="26" name="Rechthoek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8" name="Rechthoek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30" name="Rechthoek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32" name="Rechthoek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2" name="Titel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rtlCol="0" anchor="t">
            <a:normAutofit/>
          </a:bodyPr>
          <a:lstStyle>
            <a:lvl1pPr algn="ctr">
              <a:lnSpc>
                <a:spcPct val="125000"/>
              </a:lnSpc>
              <a:defRPr sz="2800"/>
            </a:lvl1pPr>
          </a:lstStyle>
          <a:p>
            <a:pPr rtl="0"/>
            <a:r>
              <a:rPr lang="nl-NL" noProof="0"/>
              <a:t>Klik om titel toe te voegen</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t volledige team">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Tijdelijke aanduiding voor datum 2">
            <a:extLst>
              <a:ext uri="{FF2B5EF4-FFF2-40B4-BE49-F238E27FC236}">
                <a16:creationId xmlns:a16="http://schemas.microsoft.com/office/drawing/2014/main" id="{26EDB6E9-4285-4C1C-9752-2D43D60780B6}"/>
              </a:ext>
            </a:extLst>
          </p:cNvPr>
          <p:cNvSpPr>
            <a:spLocks noGrp="1"/>
          </p:cNvSpPr>
          <p:nvPr>
            <p:ph type="dt" sz="half" idx="10"/>
          </p:nvPr>
        </p:nvSpPr>
        <p:spPr/>
        <p:txBody>
          <a:bodyPr rtlCol="0"/>
          <a:lstStyle/>
          <a:p>
            <a:pPr rtl="0"/>
            <a:r>
              <a:rPr lang="nl-NL" noProof="0"/>
              <a:t>06-08-20XX</a:t>
            </a:r>
          </a:p>
        </p:txBody>
      </p:sp>
      <p:sp>
        <p:nvSpPr>
          <p:cNvPr id="4" name="Tijdelijke aanduiding voor voettekst 3">
            <a:extLst>
              <a:ext uri="{FF2B5EF4-FFF2-40B4-BE49-F238E27FC236}">
                <a16:creationId xmlns:a16="http://schemas.microsoft.com/office/drawing/2014/main" id="{B52EDB06-237E-4E77-B217-FD0E19A41086}"/>
              </a:ext>
            </a:extLst>
          </p:cNvPr>
          <p:cNvSpPr>
            <a:spLocks noGrp="1"/>
          </p:cNvSpPr>
          <p:nvPr>
            <p:ph type="ftr" sz="quarter" idx="11"/>
          </p:nvPr>
        </p:nvSpPr>
        <p:spPr/>
        <p:txBody>
          <a:bodyPr rtlCol="0"/>
          <a:lstStyle/>
          <a:p>
            <a:pPr rtl="0"/>
            <a:r>
              <a:rPr lang="nl-NL" noProof="0"/>
              <a:t>VERKOOPPRESENTATIE</a:t>
            </a:r>
          </a:p>
        </p:txBody>
      </p:sp>
      <p:sp>
        <p:nvSpPr>
          <p:cNvPr id="5" name="Tijdelijke aanduiding voor dianumm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rtlCol="0"/>
          <a:lstStyle/>
          <a:p>
            <a:pPr rtl="0"/>
            <a:fld id="{A402E4C0-AD5E-4E8C-9F21-7CCE474BDCEB}" type="slidenum">
              <a:rPr lang="nl-NL" noProof="0" smtClean="0"/>
              <a:pPr rtl="0"/>
              <a:t>‹nr.›</a:t>
            </a:fld>
            <a:endParaRPr lang="nl-NL" noProof="0"/>
          </a:p>
        </p:txBody>
      </p:sp>
      <p:sp>
        <p:nvSpPr>
          <p:cNvPr id="11" name="Rechthoek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31" name="Tijdelijke aanduiding voor tekst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nl-NL" noProof="0"/>
              <a:t>Naam toevoegen</a:t>
            </a:r>
          </a:p>
        </p:txBody>
      </p:sp>
      <p:sp>
        <p:nvSpPr>
          <p:cNvPr id="32" name="Tijdelijke aanduiding voor tekst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nl-NL" noProof="0"/>
              <a:t>Titel toevoegen</a:t>
            </a:r>
          </a:p>
        </p:txBody>
      </p:sp>
      <p:sp>
        <p:nvSpPr>
          <p:cNvPr id="36" name="Tijdelijke aanduiding voor tekst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nl-NL" noProof="0"/>
              <a:t>Naam toevoegen</a:t>
            </a:r>
          </a:p>
        </p:txBody>
      </p:sp>
      <p:sp>
        <p:nvSpPr>
          <p:cNvPr id="37" name="Tijdelijke aanduiding voor tekst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nl-NL" noProof="0"/>
              <a:t>Titel toevoegen</a:t>
            </a:r>
          </a:p>
        </p:txBody>
      </p:sp>
      <p:sp>
        <p:nvSpPr>
          <p:cNvPr id="38" name="Tijdelijke aanduiding voor tekst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nl-NL" noProof="0"/>
              <a:t>Naam toevoegen</a:t>
            </a:r>
          </a:p>
        </p:txBody>
      </p:sp>
      <p:sp>
        <p:nvSpPr>
          <p:cNvPr id="39" name="Tijdelijke aanduiding voor tekst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nl-NL" noProof="0"/>
              <a:t>Titel toevoegen</a:t>
            </a:r>
          </a:p>
        </p:txBody>
      </p:sp>
      <p:sp>
        <p:nvSpPr>
          <p:cNvPr id="40" name="Tijdelijke aanduiding voor tekst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nl-NL" noProof="0"/>
              <a:t>Naam toevoegen</a:t>
            </a:r>
          </a:p>
        </p:txBody>
      </p:sp>
      <p:sp>
        <p:nvSpPr>
          <p:cNvPr id="41" name="Tijdelijke aanduiding voor tekst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nl-NL" noProof="0"/>
              <a:t>Titel toevoegen</a:t>
            </a:r>
          </a:p>
        </p:txBody>
      </p:sp>
      <p:sp>
        <p:nvSpPr>
          <p:cNvPr id="62" name="Tijdelijke aanduiding voor afbeelding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rtlCol="0" anchor="ctr">
            <a:normAutofit/>
          </a:bodyPr>
          <a:lstStyle>
            <a:lvl1pPr marL="0" indent="0" algn="ctr">
              <a:buNone/>
              <a:defRPr sz="1200"/>
            </a:lvl1pPr>
          </a:lstStyle>
          <a:p>
            <a:pPr rtl="0"/>
            <a:r>
              <a:rPr lang="nl-NL" noProof="0"/>
              <a:t>Klik om foto toe te voegen</a:t>
            </a:r>
          </a:p>
        </p:txBody>
      </p:sp>
      <p:sp>
        <p:nvSpPr>
          <p:cNvPr id="63" name="Tijdelijke aanduiding voor tekst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nl-NL" noProof="0"/>
              <a:t>Naam toevoegen</a:t>
            </a:r>
          </a:p>
        </p:txBody>
      </p:sp>
      <p:sp>
        <p:nvSpPr>
          <p:cNvPr id="64" name="Tijdelijke aanduiding voor tekst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nl-NL" noProof="0"/>
              <a:t>Titel toevoegen</a:t>
            </a:r>
          </a:p>
        </p:txBody>
      </p:sp>
      <p:sp>
        <p:nvSpPr>
          <p:cNvPr id="68" name="Tijdelijke aanduiding voor tekst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nl-NL" noProof="0"/>
              <a:t>Naam toevoegen</a:t>
            </a:r>
          </a:p>
        </p:txBody>
      </p:sp>
      <p:sp>
        <p:nvSpPr>
          <p:cNvPr id="69" name="Tijdelijke aanduiding voor tekst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nl-NL" noProof="0"/>
              <a:t>Titel toevoegen</a:t>
            </a:r>
          </a:p>
        </p:txBody>
      </p:sp>
      <p:sp>
        <p:nvSpPr>
          <p:cNvPr id="70" name="Tijdelijke aanduiding voor tekst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nl-NL" noProof="0"/>
              <a:t>Naam toevoegen</a:t>
            </a:r>
          </a:p>
        </p:txBody>
      </p:sp>
      <p:sp>
        <p:nvSpPr>
          <p:cNvPr id="71" name="Tijdelijke aanduiding voor tekst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nl-NL" noProof="0"/>
              <a:t>Titel toevoegen</a:t>
            </a:r>
          </a:p>
        </p:txBody>
      </p:sp>
      <p:sp>
        <p:nvSpPr>
          <p:cNvPr id="72" name="Tijdelijke aanduiding voor tekst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nl-NL" noProof="0"/>
              <a:t>Naam toevoegen</a:t>
            </a:r>
          </a:p>
        </p:txBody>
      </p:sp>
      <p:sp>
        <p:nvSpPr>
          <p:cNvPr id="73" name="Tijdelijke aanduiding voor tekst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nl-NL" noProof="0"/>
              <a:t>Titel toevoegen</a:t>
            </a:r>
          </a:p>
        </p:txBody>
      </p:sp>
      <p:sp>
        <p:nvSpPr>
          <p:cNvPr id="74" name="Rechthoek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78" name="Tijdelijke aanduiding voor afbeelding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rtlCol="0" anchor="ctr">
            <a:normAutofit/>
          </a:bodyPr>
          <a:lstStyle>
            <a:lvl1pPr marL="0" indent="0" algn="ctr">
              <a:buNone/>
              <a:defRPr sz="1200"/>
            </a:lvl1pPr>
          </a:lstStyle>
          <a:p>
            <a:pPr rtl="0"/>
            <a:r>
              <a:rPr lang="nl-NL" noProof="0"/>
              <a:t>Klik om foto toe te voegen</a:t>
            </a:r>
          </a:p>
        </p:txBody>
      </p:sp>
      <p:sp>
        <p:nvSpPr>
          <p:cNvPr id="79" name="Rechthoek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80" name="Tijdelijke aanduiding voor afbeelding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rtlCol="0" anchor="ctr">
            <a:normAutofit/>
          </a:bodyPr>
          <a:lstStyle>
            <a:lvl1pPr marL="0" indent="0" algn="ctr">
              <a:buNone/>
              <a:defRPr sz="1200"/>
            </a:lvl1pPr>
          </a:lstStyle>
          <a:p>
            <a:pPr rtl="0"/>
            <a:r>
              <a:rPr lang="nl-NL" noProof="0"/>
              <a:t>Klik om foto toe te voegen</a:t>
            </a:r>
          </a:p>
        </p:txBody>
      </p:sp>
      <p:sp>
        <p:nvSpPr>
          <p:cNvPr id="81" name="Rechthoek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82" name="Tijdelijke aanduiding voor afbeelding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rtlCol="0" anchor="ctr">
            <a:normAutofit/>
          </a:bodyPr>
          <a:lstStyle>
            <a:lvl1pPr marL="0" indent="0" algn="ctr">
              <a:buNone/>
              <a:defRPr sz="1200"/>
            </a:lvl1pPr>
          </a:lstStyle>
          <a:p>
            <a:pPr rtl="0"/>
            <a:r>
              <a:rPr lang="nl-NL" noProof="0"/>
              <a:t>Klik om foto toe te voegen</a:t>
            </a:r>
          </a:p>
        </p:txBody>
      </p:sp>
      <p:sp>
        <p:nvSpPr>
          <p:cNvPr id="83" name="Rechthoek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84" name="Tijdelijke aanduiding voor afbeelding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rtlCol="0" anchor="ctr">
            <a:normAutofit/>
          </a:bodyPr>
          <a:lstStyle>
            <a:lvl1pPr marL="0" indent="0" algn="ctr">
              <a:buNone/>
              <a:defRPr sz="1200"/>
            </a:lvl1pPr>
          </a:lstStyle>
          <a:p>
            <a:pPr rtl="0"/>
            <a:r>
              <a:rPr lang="nl-NL" noProof="0"/>
              <a:t>Klik om foto toe te voegen</a:t>
            </a:r>
          </a:p>
        </p:txBody>
      </p:sp>
      <p:sp>
        <p:nvSpPr>
          <p:cNvPr id="85" name="Rechthoek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86" name="Tijdelijke aanduiding voor afbeelding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rtlCol="0" anchor="ctr">
            <a:normAutofit/>
          </a:bodyPr>
          <a:lstStyle>
            <a:lvl1pPr marL="0" indent="0" algn="ctr">
              <a:buNone/>
              <a:defRPr sz="1200"/>
            </a:lvl1pPr>
          </a:lstStyle>
          <a:p>
            <a:pPr rtl="0"/>
            <a:r>
              <a:rPr lang="nl-NL" noProof="0"/>
              <a:t>Klik om foto toe te voegen</a:t>
            </a:r>
          </a:p>
        </p:txBody>
      </p:sp>
      <p:sp>
        <p:nvSpPr>
          <p:cNvPr id="87" name="Rechthoek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88" name="Tijdelijke aanduiding voor afbeelding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rtlCol="0" anchor="ctr">
            <a:normAutofit/>
          </a:bodyPr>
          <a:lstStyle>
            <a:lvl1pPr marL="0" indent="0" algn="ctr">
              <a:buNone/>
              <a:defRPr sz="1200"/>
            </a:lvl1pPr>
          </a:lstStyle>
          <a:p>
            <a:pPr rtl="0"/>
            <a:r>
              <a:rPr lang="nl-NL" noProof="0"/>
              <a:t>Klik om foto toe te voegen</a:t>
            </a:r>
          </a:p>
        </p:txBody>
      </p:sp>
      <p:sp>
        <p:nvSpPr>
          <p:cNvPr id="89" name="Rechthoek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90" name="Tijdelijke aanduiding voor afbeelding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rtlCol="0" anchor="ctr">
            <a:normAutofit/>
          </a:bodyPr>
          <a:lstStyle>
            <a:lvl1pPr marL="0" indent="0" algn="ctr">
              <a:buNone/>
              <a:defRPr sz="1200"/>
            </a:lvl1pPr>
          </a:lstStyle>
          <a:p>
            <a:pPr rtl="0"/>
            <a:r>
              <a:rPr lang="nl-NL" noProof="0"/>
              <a:t>Klik om foto toe te voegen</a:t>
            </a:r>
          </a:p>
        </p:txBody>
      </p:sp>
      <p:sp>
        <p:nvSpPr>
          <p:cNvPr id="91" name="Rechthoek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42" name="Titel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rtlCol="0" anchor="t">
            <a:normAutofit/>
          </a:bodyPr>
          <a:lstStyle>
            <a:lvl1pPr algn="ctr">
              <a:lnSpc>
                <a:spcPct val="125000"/>
              </a:lnSpc>
              <a:defRPr sz="2800"/>
            </a:lvl1pPr>
          </a:lstStyle>
          <a:p>
            <a:pPr rtl="0"/>
            <a:r>
              <a:rPr lang="nl-NL" noProof="0"/>
              <a:t>Klik om titel toe te voegen</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cierin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Tijdelijke aanduiding voor datum 2">
            <a:extLst>
              <a:ext uri="{FF2B5EF4-FFF2-40B4-BE49-F238E27FC236}">
                <a16:creationId xmlns:a16="http://schemas.microsoft.com/office/drawing/2014/main" id="{BA429704-4AB7-47AB-8C1F-4C2E4C99A10E}"/>
              </a:ext>
            </a:extLst>
          </p:cNvPr>
          <p:cNvSpPr>
            <a:spLocks noGrp="1"/>
          </p:cNvSpPr>
          <p:nvPr>
            <p:ph type="dt" sz="half" idx="10"/>
          </p:nvPr>
        </p:nvSpPr>
        <p:spPr/>
        <p:txBody>
          <a:bodyPr rtlCol="0"/>
          <a:lstStyle/>
          <a:p>
            <a:pPr rtl="0"/>
            <a:r>
              <a:rPr lang="nl-NL" noProof="0"/>
              <a:t>06-08-20XX</a:t>
            </a:r>
          </a:p>
        </p:txBody>
      </p:sp>
      <p:sp>
        <p:nvSpPr>
          <p:cNvPr id="4" name="Tijdelijke aanduiding voor voettekst 3">
            <a:extLst>
              <a:ext uri="{FF2B5EF4-FFF2-40B4-BE49-F238E27FC236}">
                <a16:creationId xmlns:a16="http://schemas.microsoft.com/office/drawing/2014/main" id="{B0348280-3106-454C-9D69-9BD1267B1811}"/>
              </a:ext>
            </a:extLst>
          </p:cNvPr>
          <p:cNvSpPr>
            <a:spLocks noGrp="1"/>
          </p:cNvSpPr>
          <p:nvPr>
            <p:ph type="ftr" sz="quarter" idx="11"/>
          </p:nvPr>
        </p:nvSpPr>
        <p:spPr/>
        <p:txBody>
          <a:bodyPr rtlCol="0"/>
          <a:lstStyle/>
          <a:p>
            <a:pPr rtl="0"/>
            <a:r>
              <a:rPr lang="nl-NL" noProof="0"/>
              <a:t>VERKOOPPRESENTATIE</a:t>
            </a:r>
          </a:p>
        </p:txBody>
      </p:sp>
      <p:sp>
        <p:nvSpPr>
          <p:cNvPr id="5" name="Tijdelijke aanduiding voor dianumm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rtlCol="0"/>
          <a:lstStyle/>
          <a:p>
            <a:pPr rtl="0"/>
            <a:fld id="{A402E4C0-AD5E-4E8C-9F21-7CCE474BDCEB}" type="slidenum">
              <a:rPr lang="nl-NL" noProof="0" smtClean="0"/>
              <a:pPr rtl="0"/>
              <a:t>‹nr.›</a:t>
            </a:fld>
            <a:endParaRPr lang="nl-NL" noProof="0"/>
          </a:p>
        </p:txBody>
      </p:sp>
      <p:sp>
        <p:nvSpPr>
          <p:cNvPr id="34" name="Rechthoek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noProof="0"/>
          </a:p>
        </p:txBody>
      </p:sp>
      <p:sp>
        <p:nvSpPr>
          <p:cNvPr id="19" name="Tijdelijke aanduiding voor tekst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4"/>
                </a:solidFill>
                <a:latin typeface="Arial" panose="020B0604020202020204" pitchFamily="34" charset="0"/>
                <a:cs typeface="Arial" panose="020B0604020202020204" pitchFamily="34" charset="0"/>
              </a:defRPr>
            </a:lvl1pPr>
          </a:lstStyle>
          <a:p>
            <a:pPr lvl="0" rtl="0"/>
            <a:r>
              <a:rPr lang="nl-NL" noProof="0"/>
              <a:t>Klik om titel toe te voegen</a:t>
            </a:r>
          </a:p>
        </p:txBody>
      </p:sp>
      <p:sp>
        <p:nvSpPr>
          <p:cNvPr id="20" name="Tijdelijke aanduiding voor tekst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nl-NL" noProof="0"/>
              <a:t>Klik om tekst toe te voegen</a:t>
            </a:r>
          </a:p>
        </p:txBody>
      </p:sp>
      <p:sp>
        <p:nvSpPr>
          <p:cNvPr id="21" name="Tijdelijke aanduiding voor tekst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3">
                    <a:lumMod val="60000"/>
                    <a:lumOff val="40000"/>
                  </a:schemeClr>
                </a:solidFill>
                <a:latin typeface="Arial" panose="020B0604020202020204" pitchFamily="34" charset="0"/>
                <a:cs typeface="Arial" panose="020B0604020202020204" pitchFamily="34" charset="0"/>
              </a:defRPr>
            </a:lvl1pPr>
          </a:lstStyle>
          <a:p>
            <a:pPr lvl="0" rtl="0"/>
            <a:r>
              <a:rPr lang="nl-NL" noProof="0"/>
              <a:t>Klik om titel toe te voegen</a:t>
            </a:r>
          </a:p>
        </p:txBody>
      </p:sp>
      <p:sp>
        <p:nvSpPr>
          <p:cNvPr id="22" name="Tijdelijke aanduiding voor tekst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nl-NL" noProof="0"/>
              <a:t>Klik om tekst toe te voegen</a:t>
            </a:r>
          </a:p>
        </p:txBody>
      </p:sp>
      <p:sp>
        <p:nvSpPr>
          <p:cNvPr id="23" name="Tijdelijke aanduiding voor tekst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nl-NL" noProof="0"/>
              <a:t>Klik om titel toe te voegen</a:t>
            </a:r>
          </a:p>
        </p:txBody>
      </p:sp>
      <p:sp>
        <p:nvSpPr>
          <p:cNvPr id="24" name="Tijdelijke aanduiding voor tekst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nl-NL" noProof="0"/>
              <a:t>Klik om tekst toe te voegen</a:t>
            </a:r>
          </a:p>
        </p:txBody>
      </p:sp>
      <p:sp>
        <p:nvSpPr>
          <p:cNvPr id="25" name="Tijdelijke aanduiding voor tekst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nl-NL" noProof="0"/>
              <a:t>Klik om titel toe te voegen</a:t>
            </a:r>
          </a:p>
        </p:txBody>
      </p:sp>
      <p:sp>
        <p:nvSpPr>
          <p:cNvPr id="26" name="Tijdelijke aanduiding voor tekst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nl-NL" noProof="0"/>
              <a:t>Klik om tekst toe te voegen</a:t>
            </a:r>
          </a:p>
        </p:txBody>
      </p:sp>
      <p:sp>
        <p:nvSpPr>
          <p:cNvPr id="27" name="Tijdelijke aanduiding voor tekst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rtlCol="0" anchor="ctr"/>
          <a:lstStyle>
            <a:lvl1pPr marL="0" indent="0" algn="ctr">
              <a:lnSpc>
                <a:spcPct val="80000"/>
              </a:lnSpc>
              <a:spcBef>
                <a:spcPts val="1000"/>
              </a:spcBef>
              <a:spcAft>
                <a:spcPts val="0"/>
              </a:spcAft>
              <a:buNone/>
              <a:defRPr sz="2800" b="1" cap="all" spc="100" baseline="0">
                <a:solidFill>
                  <a:schemeClr val="accent4"/>
                </a:solidFill>
                <a:latin typeface="Arial" panose="020B0604020202020204" pitchFamily="34" charset="0"/>
                <a:cs typeface="Arial" panose="020B0604020202020204" pitchFamily="34" charset="0"/>
              </a:defRPr>
            </a:lvl1pPr>
          </a:lstStyle>
          <a:p>
            <a:pPr lvl="0" rtl="0"/>
            <a:r>
              <a:rPr lang="nl-NL" noProof="0"/>
              <a:t>Titel toevoegen</a:t>
            </a:r>
          </a:p>
        </p:txBody>
      </p:sp>
      <p:sp>
        <p:nvSpPr>
          <p:cNvPr id="28" name="Tijdelijke aanduiding voor tekst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5"/>
                </a:solidFill>
                <a:latin typeface="Arial" panose="020B0604020202020204" pitchFamily="34" charset="0"/>
                <a:cs typeface="Arial" panose="020B0604020202020204" pitchFamily="34" charset="0"/>
              </a:defRPr>
            </a:lvl1pPr>
          </a:lstStyle>
          <a:p>
            <a:pPr lvl="0" rtl="0"/>
            <a:r>
              <a:rPr lang="nl-NL" noProof="0"/>
              <a:t>Titel toevoegen</a:t>
            </a:r>
          </a:p>
        </p:txBody>
      </p:sp>
      <p:sp>
        <p:nvSpPr>
          <p:cNvPr id="29" name="Tijdelijke aanduiding voor tekst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nl-NL" noProof="0"/>
              <a:t>Titel toevoegen</a:t>
            </a:r>
          </a:p>
        </p:txBody>
      </p:sp>
      <p:sp>
        <p:nvSpPr>
          <p:cNvPr id="30" name="Tijdelijke aanduiding voor tekst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3">
                    <a:lumMod val="60000"/>
                    <a:lumOff val="40000"/>
                  </a:schemeClr>
                </a:solidFill>
                <a:latin typeface="Arial" panose="020B0604020202020204" pitchFamily="34" charset="0"/>
                <a:cs typeface="Arial" panose="020B0604020202020204" pitchFamily="34" charset="0"/>
              </a:defRPr>
            </a:lvl1pPr>
          </a:lstStyle>
          <a:p>
            <a:pPr lvl="0" rtl="0"/>
            <a:r>
              <a:rPr lang="nl-NL" noProof="0"/>
              <a:t>Titel toevoegen</a:t>
            </a:r>
          </a:p>
        </p:txBody>
      </p:sp>
      <p:sp>
        <p:nvSpPr>
          <p:cNvPr id="31" name="Titel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nl-NL" noProof="0"/>
              <a:t>Klik om titel toe te voegen</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 ons">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Tijdelijke aanduiding voor afbeelding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rtlCol="0"/>
          <a:lstStyle>
            <a:lvl1pPr marL="0" indent="0" algn="ctr">
              <a:buNone/>
              <a:defRPr>
                <a:solidFill>
                  <a:schemeClr val="bg1"/>
                </a:solidFill>
              </a:defRPr>
            </a:lvl1pPr>
          </a:lstStyle>
          <a:p>
            <a:pPr rtl="0"/>
            <a:r>
              <a:rPr lang="nl-NL" noProof="0"/>
              <a:t>Klik om foto toe te voegen</a:t>
            </a:r>
          </a:p>
        </p:txBody>
      </p:sp>
      <p:sp>
        <p:nvSpPr>
          <p:cNvPr id="4" name="Tijdelijke aanduiding voor datum 3">
            <a:extLst>
              <a:ext uri="{FF2B5EF4-FFF2-40B4-BE49-F238E27FC236}">
                <a16:creationId xmlns:a16="http://schemas.microsoft.com/office/drawing/2014/main" id="{6346919B-FFF8-4FED-8A44-48A7E600EB60}"/>
              </a:ext>
            </a:extLst>
          </p:cNvPr>
          <p:cNvSpPr>
            <a:spLocks noGrp="1"/>
          </p:cNvSpPr>
          <p:nvPr>
            <p:ph type="dt" sz="half" idx="10"/>
          </p:nvPr>
        </p:nvSpPr>
        <p:spPr/>
        <p:txBody>
          <a:bodyPr rtlCol="0"/>
          <a:lstStyle/>
          <a:p>
            <a:pPr rtl="0"/>
            <a:r>
              <a:rPr lang="nl-NL" noProof="0"/>
              <a:t>06-08-20XX</a:t>
            </a:r>
          </a:p>
        </p:txBody>
      </p:sp>
      <p:sp>
        <p:nvSpPr>
          <p:cNvPr id="5" name="Tijdelijke aanduiding voor voettekst 4">
            <a:extLst>
              <a:ext uri="{FF2B5EF4-FFF2-40B4-BE49-F238E27FC236}">
                <a16:creationId xmlns:a16="http://schemas.microsoft.com/office/drawing/2014/main" id="{C6DF28B0-8A34-4E86-9FE3-20BD880CD9C3}"/>
              </a:ext>
            </a:extLst>
          </p:cNvPr>
          <p:cNvSpPr>
            <a:spLocks noGrp="1"/>
          </p:cNvSpPr>
          <p:nvPr>
            <p:ph type="ftr" sz="quarter" idx="11"/>
          </p:nvPr>
        </p:nvSpPr>
        <p:spPr/>
        <p:txBody>
          <a:bodyPr rtlCol="0"/>
          <a:lstStyle/>
          <a:p>
            <a:pPr rtl="0"/>
            <a:r>
              <a:rPr lang="nl-NL" noProof="0"/>
              <a:t>VERKOOPPRESENTATIE</a:t>
            </a:r>
          </a:p>
        </p:txBody>
      </p:sp>
      <p:sp>
        <p:nvSpPr>
          <p:cNvPr id="6" name="Tijdelijke aanduiding voor dianumm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rtlCol="0"/>
          <a:lstStyle/>
          <a:p>
            <a:pPr rtl="0"/>
            <a:fld id="{A402E4C0-AD5E-4E8C-9F21-7CCE474BDCEB}" type="slidenum">
              <a:rPr lang="nl-NL" noProof="0" smtClean="0"/>
              <a:t>‹nr.›</a:t>
            </a:fld>
            <a:endParaRPr lang="nl-NL" noProof="0"/>
          </a:p>
        </p:txBody>
      </p:sp>
      <p:sp>
        <p:nvSpPr>
          <p:cNvPr id="3" name="Titel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rtlCol="0" anchor="t">
            <a:normAutofit/>
          </a:bodyPr>
          <a:lstStyle>
            <a:lvl1pPr>
              <a:defRPr sz="2800"/>
            </a:lvl1pPr>
          </a:lstStyle>
          <a:p>
            <a:pPr rtl="0"/>
            <a:r>
              <a:rPr lang="nl-NL" noProof="0"/>
              <a:t>Klik om titel toe te voegen</a:t>
            </a:r>
          </a:p>
        </p:txBody>
      </p:sp>
      <p:sp>
        <p:nvSpPr>
          <p:cNvPr id="11" name="Tijdelijke aanduiding voor tekst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rtlCol="0">
            <a:noAutofit/>
          </a:bodyPr>
          <a:lstStyle>
            <a:lvl1pPr marL="0" indent="0" algn="l">
              <a:lnSpc>
                <a:spcPct val="125000"/>
              </a:lnSpc>
              <a:buNone/>
              <a:defRPr sz="1400" spc="100" baseline="0">
                <a:solidFill>
                  <a:schemeClr val="accent2"/>
                </a:solidFill>
              </a:defRPr>
            </a:lvl1pPr>
          </a:lstStyle>
          <a:p>
            <a:pPr lvl="0" rtl="0"/>
            <a:r>
              <a:rPr lang="nl-NL" noProof="0"/>
              <a:t>Klik om tekst toe te voegen</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amenvatting">
    <p:spTree>
      <p:nvGrpSpPr>
        <p:cNvPr id="1" name=""/>
        <p:cNvGrpSpPr/>
        <p:nvPr/>
      </p:nvGrpSpPr>
      <p:grpSpPr>
        <a:xfrm>
          <a:off x="0" y="0"/>
          <a:ext cx="0" cy="0"/>
          <a:chOff x="0" y="0"/>
          <a:chExt cx="0" cy="0"/>
        </a:xfrm>
      </p:grpSpPr>
      <p:sp>
        <p:nvSpPr>
          <p:cNvPr id="6" name="Tijdelijke aanduiding voor afbeelding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rtlCol="0"/>
          <a:lstStyle>
            <a:lvl1pPr marL="0" indent="0" algn="ctr">
              <a:buNone/>
              <a:defRPr>
                <a:solidFill>
                  <a:schemeClr val="tx1"/>
                </a:solidFill>
              </a:defRPr>
            </a:lvl1pPr>
          </a:lstStyle>
          <a:p>
            <a:pPr rtl="0"/>
            <a:r>
              <a:rPr lang="nl-NL" noProof="0"/>
              <a:t>Klik om foto toe te voegen</a:t>
            </a:r>
          </a:p>
        </p:txBody>
      </p:sp>
      <p:sp>
        <p:nvSpPr>
          <p:cNvPr id="3" name="Tijdelijke aanduiding voor datum 2">
            <a:extLst>
              <a:ext uri="{FF2B5EF4-FFF2-40B4-BE49-F238E27FC236}">
                <a16:creationId xmlns:a16="http://schemas.microsoft.com/office/drawing/2014/main" id="{59275658-2C01-4217-AE99-DF0FDFFE43C5}"/>
              </a:ext>
            </a:extLst>
          </p:cNvPr>
          <p:cNvSpPr>
            <a:spLocks noGrp="1"/>
          </p:cNvSpPr>
          <p:nvPr>
            <p:ph type="dt" sz="half" idx="10"/>
          </p:nvPr>
        </p:nvSpPr>
        <p:spPr/>
        <p:txBody>
          <a:bodyPr rtlCol="0"/>
          <a:lstStyle/>
          <a:p>
            <a:pPr rtl="0"/>
            <a:r>
              <a:rPr lang="nl-NL" noProof="0"/>
              <a:t>06-08-20XX</a:t>
            </a:r>
          </a:p>
        </p:txBody>
      </p:sp>
      <p:sp>
        <p:nvSpPr>
          <p:cNvPr id="4" name="Tijdelijke aanduiding voor voettekst 3">
            <a:extLst>
              <a:ext uri="{FF2B5EF4-FFF2-40B4-BE49-F238E27FC236}">
                <a16:creationId xmlns:a16="http://schemas.microsoft.com/office/drawing/2014/main" id="{3F913D93-CECF-4647-8DC2-8F7DD04E742B}"/>
              </a:ext>
            </a:extLst>
          </p:cNvPr>
          <p:cNvSpPr>
            <a:spLocks noGrp="1"/>
          </p:cNvSpPr>
          <p:nvPr>
            <p:ph type="ftr" sz="quarter" idx="11"/>
          </p:nvPr>
        </p:nvSpPr>
        <p:spPr/>
        <p:txBody>
          <a:bodyPr rtlCol="0"/>
          <a:lstStyle/>
          <a:p>
            <a:pPr rtl="0"/>
            <a:r>
              <a:rPr lang="nl-NL" noProof="0"/>
              <a:t>VERKOOPPRESENTATIE</a:t>
            </a:r>
          </a:p>
        </p:txBody>
      </p:sp>
      <p:sp>
        <p:nvSpPr>
          <p:cNvPr id="5" name="Tijdelijke aanduiding voor dianumm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rtlCol="0"/>
          <a:lstStyle/>
          <a:p>
            <a:pPr rtl="0"/>
            <a:fld id="{A402E4C0-AD5E-4E8C-9F21-7CCE474BDCEB}" type="slidenum">
              <a:rPr lang="nl-NL" noProof="0" smtClean="0"/>
              <a:pPr rtl="0"/>
              <a:t>‹nr.›</a:t>
            </a:fld>
            <a:endParaRPr lang="nl-NL" noProof="0"/>
          </a:p>
        </p:txBody>
      </p:sp>
      <p:sp>
        <p:nvSpPr>
          <p:cNvPr id="11" name="Titel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rtl="0">
              <a:spcBef>
                <a:spcPts val="0"/>
              </a:spcBef>
              <a:buFont typeface="Arial" panose="020B0604020202020204" pitchFamily="34" charset="0"/>
            </a:pPr>
            <a:r>
              <a:rPr lang="nl-NL" noProof="0"/>
              <a:t>Klik om titel toe te voegen</a:t>
            </a:r>
          </a:p>
        </p:txBody>
      </p:sp>
      <p:sp>
        <p:nvSpPr>
          <p:cNvPr id="8" name="Tijdelijke aanduiding voor tekst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rtlCol="0">
            <a:noAutofit/>
          </a:bodyPr>
          <a:lstStyle>
            <a:lvl1pPr marL="0" indent="0" algn="l">
              <a:lnSpc>
                <a:spcPct val="125000"/>
              </a:lnSpc>
              <a:buNone/>
              <a:defRPr sz="1400" spc="100" baseline="0">
                <a:solidFill>
                  <a:schemeClr val="bg1"/>
                </a:solidFill>
              </a:defRPr>
            </a:lvl1pPr>
          </a:lstStyle>
          <a:p>
            <a:pPr lvl="0" rtl="0"/>
            <a:r>
              <a:rPr lang="nl-NL" noProof="0"/>
              <a:t>Klik om tekst toe te voegen</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edankt">
    <p:bg>
      <p:bgPr>
        <a:solidFill>
          <a:schemeClr val="tx1"/>
        </a:solidFill>
        <a:effectLst/>
      </p:bgPr>
    </p:bg>
    <p:spTree>
      <p:nvGrpSpPr>
        <p:cNvPr id="1" name=""/>
        <p:cNvGrpSpPr/>
        <p:nvPr/>
      </p:nvGrpSpPr>
      <p:grpSpPr>
        <a:xfrm>
          <a:off x="0" y="0"/>
          <a:ext cx="0" cy="0"/>
          <a:chOff x="0" y="0"/>
          <a:chExt cx="0" cy="0"/>
        </a:xfrm>
      </p:grpSpPr>
      <p:sp>
        <p:nvSpPr>
          <p:cNvPr id="6" name="Tijdelijke aanduiding voor afbeelding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rtlCol="0"/>
          <a:lstStyle>
            <a:lvl1pPr marL="0" indent="0" algn="ctr">
              <a:buNone/>
              <a:defRPr>
                <a:solidFill>
                  <a:schemeClr val="bg1"/>
                </a:solidFill>
              </a:defRPr>
            </a:lvl1pPr>
          </a:lstStyle>
          <a:p>
            <a:pPr rtl="0"/>
            <a:r>
              <a:rPr lang="nl-NL" noProof="0"/>
              <a:t>Klik om foto toe te voegen</a:t>
            </a:r>
          </a:p>
        </p:txBody>
      </p:sp>
      <p:sp>
        <p:nvSpPr>
          <p:cNvPr id="8" name="Tijdelijke aanduiding voor tekst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rtlCol="0">
            <a:noAutofit/>
          </a:bodyPr>
          <a:lstStyle>
            <a:lvl1pPr marL="0" indent="0" algn="l">
              <a:lnSpc>
                <a:spcPct val="125000"/>
              </a:lnSpc>
              <a:buNone/>
              <a:defRPr sz="1400" spc="100" baseline="0">
                <a:solidFill>
                  <a:schemeClr val="bg1"/>
                </a:solidFill>
              </a:defRPr>
            </a:lvl1pPr>
          </a:lstStyle>
          <a:p>
            <a:pPr lvl="0" rtl="0"/>
            <a:r>
              <a:rPr lang="nl-NL" noProof="0"/>
              <a:t>Klik om tekst toe te voegen</a:t>
            </a:r>
          </a:p>
        </p:txBody>
      </p:sp>
      <p:sp>
        <p:nvSpPr>
          <p:cNvPr id="3" name="Tijdelijke aanduiding voor datum 2">
            <a:extLst>
              <a:ext uri="{FF2B5EF4-FFF2-40B4-BE49-F238E27FC236}">
                <a16:creationId xmlns:a16="http://schemas.microsoft.com/office/drawing/2014/main" id="{319B0AE4-4C17-4975-A59C-4D9EFE584062}"/>
              </a:ext>
            </a:extLst>
          </p:cNvPr>
          <p:cNvSpPr>
            <a:spLocks noGrp="1"/>
          </p:cNvSpPr>
          <p:nvPr>
            <p:ph type="dt" sz="half" idx="10"/>
          </p:nvPr>
        </p:nvSpPr>
        <p:spPr/>
        <p:txBody>
          <a:bodyPr rtlCol="0"/>
          <a:lstStyle/>
          <a:p>
            <a:pPr rtl="0"/>
            <a:r>
              <a:rPr lang="nl-NL" noProof="0"/>
              <a:t>06-08-20XX</a:t>
            </a:r>
          </a:p>
        </p:txBody>
      </p:sp>
      <p:sp>
        <p:nvSpPr>
          <p:cNvPr id="4" name="Tijdelijke aanduiding voor voettekst 3">
            <a:extLst>
              <a:ext uri="{FF2B5EF4-FFF2-40B4-BE49-F238E27FC236}">
                <a16:creationId xmlns:a16="http://schemas.microsoft.com/office/drawing/2014/main" id="{D5FC9023-3371-40C0-A618-BF8AA20FFE56}"/>
              </a:ext>
            </a:extLst>
          </p:cNvPr>
          <p:cNvSpPr>
            <a:spLocks noGrp="1"/>
          </p:cNvSpPr>
          <p:nvPr>
            <p:ph type="ftr" sz="quarter" idx="11"/>
          </p:nvPr>
        </p:nvSpPr>
        <p:spPr/>
        <p:txBody>
          <a:bodyPr rtlCol="0"/>
          <a:lstStyle/>
          <a:p>
            <a:pPr rtl="0"/>
            <a:r>
              <a:rPr lang="nl-NL" noProof="0"/>
              <a:t>VERKOOPPRESENTATIE</a:t>
            </a:r>
          </a:p>
        </p:txBody>
      </p:sp>
      <p:sp>
        <p:nvSpPr>
          <p:cNvPr id="5" name="Tijdelijke aanduiding voor dianumm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rtlCol="0"/>
          <a:lstStyle/>
          <a:p>
            <a:pPr rtl="0"/>
            <a:fld id="{A402E4C0-AD5E-4E8C-9F21-7CCE474BDCEB}" type="slidenum">
              <a:rPr lang="nl-NL" noProof="0" smtClean="0"/>
              <a:pPr rtl="0"/>
              <a:t>‹nr.›</a:t>
            </a:fld>
            <a:endParaRPr lang="nl-NL" noProof="0"/>
          </a:p>
        </p:txBody>
      </p:sp>
      <p:sp>
        <p:nvSpPr>
          <p:cNvPr id="2" name="Titel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rtlCol="0" anchor="t">
            <a:noAutofit/>
          </a:bodyPr>
          <a:lstStyle>
            <a:lvl1pPr>
              <a:defRPr sz="2800">
                <a:ln w="19050">
                  <a:solidFill>
                    <a:schemeClr val="bg1"/>
                  </a:solidFill>
                </a:ln>
              </a:defRPr>
            </a:lvl1pPr>
          </a:lstStyle>
          <a:p>
            <a:pPr rtl="0"/>
            <a:r>
              <a:rPr lang="nl-NL" noProof="0"/>
              <a:t>Klik om titel toe te voegen</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em">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Tijdelijke aanduiding voor datum 3">
            <a:extLst>
              <a:ext uri="{FF2B5EF4-FFF2-40B4-BE49-F238E27FC236}">
                <a16:creationId xmlns:a16="http://schemas.microsoft.com/office/drawing/2014/main" id="{A35C10F8-CB40-4BDD-AA21-7DDC300FE73E}"/>
              </a:ext>
            </a:extLst>
          </p:cNvPr>
          <p:cNvSpPr>
            <a:spLocks noGrp="1"/>
          </p:cNvSpPr>
          <p:nvPr>
            <p:ph type="dt" sz="half" idx="10"/>
          </p:nvPr>
        </p:nvSpPr>
        <p:spPr/>
        <p:txBody>
          <a:bodyPr rtlCol="0"/>
          <a:lstStyle/>
          <a:p>
            <a:pPr rtl="0"/>
            <a:r>
              <a:rPr lang="nl-NL" noProof="0"/>
              <a:t>06-08-20XX</a:t>
            </a:r>
          </a:p>
        </p:txBody>
      </p:sp>
      <p:sp>
        <p:nvSpPr>
          <p:cNvPr id="5" name="Tijdelijke aanduiding voor voettekst 4">
            <a:extLst>
              <a:ext uri="{FF2B5EF4-FFF2-40B4-BE49-F238E27FC236}">
                <a16:creationId xmlns:a16="http://schemas.microsoft.com/office/drawing/2014/main" id="{434969F5-F9D0-4A38-8C6C-86005388F51D}"/>
              </a:ext>
            </a:extLst>
          </p:cNvPr>
          <p:cNvSpPr>
            <a:spLocks noGrp="1"/>
          </p:cNvSpPr>
          <p:nvPr>
            <p:ph type="ftr" sz="quarter" idx="11"/>
          </p:nvPr>
        </p:nvSpPr>
        <p:spPr/>
        <p:txBody>
          <a:bodyPr rtlCol="0"/>
          <a:lstStyle/>
          <a:p>
            <a:pPr rtl="0"/>
            <a:r>
              <a:rPr lang="nl-NL" noProof="0"/>
              <a:t>VERKOOPPRESENTATIE</a:t>
            </a:r>
          </a:p>
        </p:txBody>
      </p:sp>
      <p:sp>
        <p:nvSpPr>
          <p:cNvPr id="6" name="Tijdelijke aanduiding voor dianumm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rtlCol="0"/>
          <a:lstStyle/>
          <a:p>
            <a:pPr rtl="0"/>
            <a:fld id="{A402E4C0-AD5E-4E8C-9F21-7CCE474BDCEB}" type="slidenum">
              <a:rPr lang="nl-NL" noProof="0" smtClean="0"/>
              <a:t>‹nr.›</a:t>
            </a:fld>
            <a:endParaRPr lang="nl-NL" noProof="0"/>
          </a:p>
        </p:txBody>
      </p:sp>
      <p:sp>
        <p:nvSpPr>
          <p:cNvPr id="13" name="Tijdelijke aanduiding voor afbeelding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rtlCol="0"/>
          <a:lstStyle>
            <a:lvl1pPr marL="0" indent="0" algn="ctr">
              <a:buNone/>
              <a:defRPr>
                <a:solidFill>
                  <a:schemeClr val="bg1"/>
                </a:solidFill>
              </a:defRPr>
            </a:lvl1pPr>
          </a:lstStyle>
          <a:p>
            <a:pPr rtl="0"/>
            <a:r>
              <a:rPr lang="nl-NL" noProof="0"/>
              <a:t>Klik om foto toe te voegen</a:t>
            </a:r>
          </a:p>
        </p:txBody>
      </p:sp>
      <p:sp>
        <p:nvSpPr>
          <p:cNvPr id="16" name="Tijdelijke aanduiding voor tekst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nl-NL" noProof="0"/>
              <a:t>Klik om titel toe te voegen</a:t>
            </a:r>
          </a:p>
        </p:txBody>
      </p:sp>
      <p:sp>
        <p:nvSpPr>
          <p:cNvPr id="17" name="Tijdelijke aanduiding voor tekst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nl-NL" noProof="0"/>
              <a:t>Klik om tekst toe te voegen</a:t>
            </a:r>
          </a:p>
        </p:txBody>
      </p:sp>
      <p:sp>
        <p:nvSpPr>
          <p:cNvPr id="18" name="Tijdelijke aanduiding voor tekst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nl-NL" noProof="0"/>
              <a:t>Klik om tekst toe te voegen</a:t>
            </a:r>
          </a:p>
        </p:txBody>
      </p:sp>
      <p:sp>
        <p:nvSpPr>
          <p:cNvPr id="19" name="Tijdelijke aanduiding voor tekst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nl-NL" noProof="0"/>
              <a:t>Klik om tekst toe te voegen</a:t>
            </a:r>
          </a:p>
        </p:txBody>
      </p:sp>
      <p:sp>
        <p:nvSpPr>
          <p:cNvPr id="20" name="Tijdelijke aanduiding voor tekst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nl-NL" noProof="0"/>
              <a:t>Klik om tekst toe te voegen</a:t>
            </a:r>
          </a:p>
        </p:txBody>
      </p:sp>
      <p:sp>
        <p:nvSpPr>
          <p:cNvPr id="21" name="Tijdelijke aanduiding voor tekst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nl-NL" noProof="0"/>
              <a:t>Klik om titel toe te voegen</a:t>
            </a:r>
          </a:p>
        </p:txBody>
      </p:sp>
      <p:sp>
        <p:nvSpPr>
          <p:cNvPr id="22" name="Tijdelijke aanduiding voor tekst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nl-NL" noProof="0"/>
              <a:t>Klik om titel toe te voegen</a:t>
            </a:r>
          </a:p>
        </p:txBody>
      </p:sp>
      <p:sp>
        <p:nvSpPr>
          <p:cNvPr id="23" name="Tijdelijke aanduiding voor tekst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nl-NL" noProof="0"/>
              <a:t>Klik om titel toe te voegen</a:t>
            </a:r>
          </a:p>
        </p:txBody>
      </p:sp>
      <p:sp>
        <p:nvSpPr>
          <p:cNvPr id="24" name="Tijdelijke aanduiding voor tekst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nl-NL" noProof="0"/>
              <a:t>Klik om titel toe te voegen</a:t>
            </a:r>
          </a:p>
        </p:txBody>
      </p:sp>
      <p:sp>
        <p:nvSpPr>
          <p:cNvPr id="25" name="Tijdelijke aanduiding voor tekst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nl-NL" noProof="0"/>
              <a:t>Klik om tekst toe te voegen</a:t>
            </a:r>
          </a:p>
        </p:txBody>
      </p:sp>
      <p:sp>
        <p:nvSpPr>
          <p:cNvPr id="2" name="Titel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rtlCol="0" anchor="t">
            <a:normAutofit/>
          </a:bodyPr>
          <a:lstStyle>
            <a:lvl1pPr>
              <a:lnSpc>
                <a:spcPct val="100000"/>
              </a:lnSpc>
              <a:defRPr sz="2800">
                <a:ln w="19050">
                  <a:solidFill>
                    <a:schemeClr val="accent5"/>
                  </a:solidFill>
                </a:ln>
              </a:defRPr>
            </a:lvl1pPr>
          </a:lstStyle>
          <a:p>
            <a:pPr rtl="0"/>
            <a:r>
              <a:rPr lang="nl-NL" noProof="0"/>
              <a:t>Klik om titel toe te voegen</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lossin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Tijdelijke aanduiding voor datum 4">
            <a:extLst>
              <a:ext uri="{FF2B5EF4-FFF2-40B4-BE49-F238E27FC236}">
                <a16:creationId xmlns:a16="http://schemas.microsoft.com/office/drawing/2014/main" id="{0E750850-5ECD-4AA5-8EF0-70C6EA291EF3}"/>
              </a:ext>
            </a:extLst>
          </p:cNvPr>
          <p:cNvSpPr>
            <a:spLocks noGrp="1"/>
          </p:cNvSpPr>
          <p:nvPr>
            <p:ph type="dt" sz="half" idx="10"/>
          </p:nvPr>
        </p:nvSpPr>
        <p:spPr/>
        <p:txBody>
          <a:bodyPr rtlCol="0"/>
          <a:lstStyle/>
          <a:p>
            <a:pPr rtl="0"/>
            <a:r>
              <a:rPr lang="nl-NL" noProof="0"/>
              <a:t>06-08-20XX</a:t>
            </a:r>
          </a:p>
        </p:txBody>
      </p:sp>
      <p:sp>
        <p:nvSpPr>
          <p:cNvPr id="6" name="Tijdelijke aanduiding voor voettekst 5">
            <a:extLst>
              <a:ext uri="{FF2B5EF4-FFF2-40B4-BE49-F238E27FC236}">
                <a16:creationId xmlns:a16="http://schemas.microsoft.com/office/drawing/2014/main" id="{126B04CF-8972-48CE-B427-B542AF911BB4}"/>
              </a:ext>
            </a:extLst>
          </p:cNvPr>
          <p:cNvSpPr>
            <a:spLocks noGrp="1"/>
          </p:cNvSpPr>
          <p:nvPr>
            <p:ph type="ftr" sz="quarter" idx="11"/>
          </p:nvPr>
        </p:nvSpPr>
        <p:spPr/>
        <p:txBody>
          <a:bodyPr rtlCol="0"/>
          <a:lstStyle/>
          <a:p>
            <a:pPr rtl="0"/>
            <a:r>
              <a:rPr lang="nl-NL" noProof="0"/>
              <a:t>VERKOOPPRESENTATIE</a:t>
            </a:r>
          </a:p>
        </p:txBody>
      </p:sp>
      <p:sp>
        <p:nvSpPr>
          <p:cNvPr id="7" name="Tijdelijke aanduiding voor dianumm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rtlCol="0"/>
          <a:lstStyle/>
          <a:p>
            <a:pPr rtl="0"/>
            <a:fld id="{A402E4C0-AD5E-4E8C-9F21-7CCE474BDCEB}" type="slidenum">
              <a:rPr lang="nl-NL" noProof="0" smtClean="0"/>
              <a:t>‹nr.›</a:t>
            </a:fld>
            <a:endParaRPr lang="nl-NL" noProof="0"/>
          </a:p>
        </p:txBody>
      </p:sp>
      <p:sp>
        <p:nvSpPr>
          <p:cNvPr id="12" name="Tijdelijke aanduiding voor tekst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nl-NL" noProof="0"/>
              <a:t>Klik om titel toe te voegen</a:t>
            </a:r>
          </a:p>
        </p:txBody>
      </p:sp>
      <p:sp>
        <p:nvSpPr>
          <p:cNvPr id="13" name="Tijdelijke aanduiding voor tekst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nl-NL" noProof="0"/>
              <a:t>Klik om tekst toe te voegen</a:t>
            </a:r>
          </a:p>
        </p:txBody>
      </p:sp>
      <p:sp>
        <p:nvSpPr>
          <p:cNvPr id="14" name="Tijdelijke aanduiding voor tekst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nl-NL" noProof="0"/>
              <a:t>Klik om tekst toe te voegen</a:t>
            </a:r>
          </a:p>
        </p:txBody>
      </p:sp>
      <p:sp>
        <p:nvSpPr>
          <p:cNvPr id="15" name="Tijdelijke aanduiding voor tekst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nl-NL" noProof="0"/>
              <a:t>Klik om tekst toe te voegen</a:t>
            </a:r>
          </a:p>
        </p:txBody>
      </p:sp>
      <p:sp>
        <p:nvSpPr>
          <p:cNvPr id="16" name="Tijdelijke aanduiding voor tekst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nl-NL" noProof="0"/>
              <a:t>Klik om tekst toe te voegen</a:t>
            </a:r>
          </a:p>
        </p:txBody>
      </p:sp>
      <p:sp>
        <p:nvSpPr>
          <p:cNvPr id="17" name="Tijdelijke aanduiding voor tekst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nl-NL" noProof="0"/>
              <a:t>Klik om titel toe te voegen</a:t>
            </a:r>
          </a:p>
        </p:txBody>
      </p:sp>
      <p:sp>
        <p:nvSpPr>
          <p:cNvPr id="18" name="Tijdelijke aanduiding voor tekst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nl-NL" noProof="0"/>
              <a:t>Klik om titel toe te voegen</a:t>
            </a:r>
          </a:p>
        </p:txBody>
      </p:sp>
      <p:sp>
        <p:nvSpPr>
          <p:cNvPr id="19" name="Tijdelijke aanduiding voor tekst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nl-NL" noProof="0"/>
              <a:t>Klik om titel toe te voegen</a:t>
            </a:r>
          </a:p>
        </p:txBody>
      </p:sp>
      <p:sp>
        <p:nvSpPr>
          <p:cNvPr id="2" name="Titel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rtlCol="0" anchor="t">
            <a:normAutofit/>
          </a:bodyPr>
          <a:lstStyle>
            <a:lvl1pPr>
              <a:lnSpc>
                <a:spcPct val="125000"/>
              </a:lnSpc>
              <a:defRPr sz="2800">
                <a:ln w="19050">
                  <a:solidFill>
                    <a:schemeClr val="bg1"/>
                  </a:solidFill>
                </a:ln>
              </a:defRPr>
            </a:lvl1pPr>
          </a:lstStyle>
          <a:p>
            <a:pPr rtl="0"/>
            <a:r>
              <a:rPr lang="nl-NL" noProof="0"/>
              <a:t>Klik om titel toe te voegen</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overzicht">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Tijdelijke aanduiding voor datum 6">
            <a:extLst>
              <a:ext uri="{FF2B5EF4-FFF2-40B4-BE49-F238E27FC236}">
                <a16:creationId xmlns:a16="http://schemas.microsoft.com/office/drawing/2014/main" id="{15DD4FC6-591F-4220-A331-724C4FE41E93}"/>
              </a:ext>
            </a:extLst>
          </p:cNvPr>
          <p:cNvSpPr>
            <a:spLocks noGrp="1"/>
          </p:cNvSpPr>
          <p:nvPr>
            <p:ph type="dt" sz="half" idx="10"/>
          </p:nvPr>
        </p:nvSpPr>
        <p:spPr/>
        <p:txBody>
          <a:bodyPr rtlCol="0"/>
          <a:lstStyle/>
          <a:p>
            <a:pPr rtl="0"/>
            <a:r>
              <a:rPr lang="nl-NL" noProof="0"/>
              <a:t>06-08-20XX</a:t>
            </a:r>
          </a:p>
        </p:txBody>
      </p:sp>
      <p:sp>
        <p:nvSpPr>
          <p:cNvPr id="8" name="Tijdelijke aanduiding voor voettekst 7">
            <a:extLst>
              <a:ext uri="{FF2B5EF4-FFF2-40B4-BE49-F238E27FC236}">
                <a16:creationId xmlns:a16="http://schemas.microsoft.com/office/drawing/2014/main" id="{A1506146-DCCA-4419-9FC3-7F33AEABA41D}"/>
              </a:ext>
            </a:extLst>
          </p:cNvPr>
          <p:cNvSpPr>
            <a:spLocks noGrp="1"/>
          </p:cNvSpPr>
          <p:nvPr>
            <p:ph type="ftr" sz="quarter" idx="11"/>
          </p:nvPr>
        </p:nvSpPr>
        <p:spPr/>
        <p:txBody>
          <a:bodyPr rtlCol="0"/>
          <a:lstStyle/>
          <a:p>
            <a:pPr rtl="0"/>
            <a:r>
              <a:rPr lang="nl-NL" noProof="0"/>
              <a:t>VERKOOPPRESENTATIE</a:t>
            </a:r>
          </a:p>
        </p:txBody>
      </p:sp>
      <p:sp>
        <p:nvSpPr>
          <p:cNvPr id="9" name="Tijdelijke aanduiding voor dianumm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rtlCol="0"/>
          <a:lstStyle/>
          <a:p>
            <a:pPr rtl="0"/>
            <a:fld id="{A402E4C0-AD5E-4E8C-9F21-7CCE474BDCEB}" type="slidenum">
              <a:rPr lang="nl-NL" noProof="0" smtClean="0"/>
              <a:t>‹nr.›</a:t>
            </a:fld>
            <a:endParaRPr lang="nl-NL" noProof="0"/>
          </a:p>
        </p:txBody>
      </p:sp>
      <p:sp>
        <p:nvSpPr>
          <p:cNvPr id="35" name="Tijdelijke aanduiding voor tekst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nl-NL" noProof="0"/>
              <a:t>Klik om titel toe te voegen</a:t>
            </a:r>
          </a:p>
        </p:txBody>
      </p:sp>
      <p:sp>
        <p:nvSpPr>
          <p:cNvPr id="36" name="Tijdelijke aanduiding voor tekst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nl-NL" noProof="0"/>
              <a:t>Klik om tekst toe te voegen</a:t>
            </a:r>
          </a:p>
        </p:txBody>
      </p:sp>
      <p:sp>
        <p:nvSpPr>
          <p:cNvPr id="37" name="Tijdelijke aanduiding voor tekst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nl-NL" noProof="0"/>
              <a:t>Klik om tekst toe te voegen</a:t>
            </a:r>
          </a:p>
        </p:txBody>
      </p:sp>
      <p:sp>
        <p:nvSpPr>
          <p:cNvPr id="38" name="Tijdelijke aanduiding voor tekst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nl-NL" noProof="0"/>
              <a:t>Klik om tekst toe te voegen</a:t>
            </a:r>
          </a:p>
        </p:txBody>
      </p:sp>
      <p:sp>
        <p:nvSpPr>
          <p:cNvPr id="39" name="Tijdelijke aanduiding voor tekst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nl-NL" noProof="0"/>
              <a:t>Klik om tekst toe te voegen</a:t>
            </a:r>
          </a:p>
        </p:txBody>
      </p:sp>
      <p:sp>
        <p:nvSpPr>
          <p:cNvPr id="40" name="Tijdelijke aanduiding voor tekst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nl-NL" noProof="0"/>
              <a:t>Klik om titel toe te voegen</a:t>
            </a:r>
          </a:p>
        </p:txBody>
      </p:sp>
      <p:sp>
        <p:nvSpPr>
          <p:cNvPr id="41" name="Tijdelijke aanduiding voor tekst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nl-NL" noProof="0"/>
              <a:t>Klik om titel toe te voegen</a:t>
            </a:r>
          </a:p>
        </p:txBody>
      </p:sp>
      <p:sp>
        <p:nvSpPr>
          <p:cNvPr id="42" name="Tijdelijke aanduiding voor tekst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nl-NL" noProof="0"/>
              <a:t>Klik om titel toe te voegen</a:t>
            </a:r>
          </a:p>
        </p:txBody>
      </p:sp>
      <p:sp>
        <p:nvSpPr>
          <p:cNvPr id="2" name="Titel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rtlCol="0">
            <a:normAutofit/>
          </a:bodyPr>
          <a:lstStyle>
            <a:lvl1pPr algn="ctr">
              <a:lnSpc>
                <a:spcPct val="125000"/>
              </a:lnSpc>
              <a:defRPr sz="2800">
                <a:ln w="19050">
                  <a:solidFill>
                    <a:schemeClr val="bg1"/>
                  </a:solidFill>
                </a:ln>
              </a:defRPr>
            </a:lvl1pPr>
          </a:lstStyle>
          <a:p>
            <a:pPr rtl="0"/>
            <a:r>
              <a:rPr lang="nl-NL" noProof="0"/>
              <a:t>Klik om titel toe te voegen</a:t>
            </a:r>
          </a:p>
        </p:txBody>
      </p:sp>
      <p:sp>
        <p:nvSpPr>
          <p:cNvPr id="4" name="Tijdelijke aanduiding voor afbeelding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rtlCol="0" anchor="ctr">
            <a:normAutofit/>
          </a:bodyPr>
          <a:lstStyle>
            <a:lvl1pPr marL="0" indent="0" algn="ctr">
              <a:buNone/>
              <a:defRPr sz="900">
                <a:solidFill>
                  <a:schemeClr val="bg1"/>
                </a:solidFill>
              </a:defRPr>
            </a:lvl1pPr>
          </a:lstStyle>
          <a:p>
            <a:pPr rtl="0"/>
            <a:r>
              <a:rPr lang="nl-NL" noProof="0"/>
              <a:t>Klik op het pictogram als u een afbeelding wilt toevoegen</a:t>
            </a:r>
          </a:p>
        </p:txBody>
      </p:sp>
      <p:sp>
        <p:nvSpPr>
          <p:cNvPr id="22" name="Tijdelijke aanduiding voor afbeelding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rtlCol="0" anchor="ctr">
            <a:normAutofit/>
          </a:bodyPr>
          <a:lstStyle>
            <a:lvl1pPr marL="0" indent="0" algn="ctr">
              <a:buNone/>
              <a:defRPr sz="900">
                <a:solidFill>
                  <a:schemeClr val="bg1"/>
                </a:solidFill>
              </a:defRPr>
            </a:lvl1pPr>
          </a:lstStyle>
          <a:p>
            <a:pPr rtl="0"/>
            <a:r>
              <a:rPr lang="nl-NL" noProof="0"/>
              <a:t>Klik op het pictogram als u een afbeelding wilt toevoegen</a:t>
            </a:r>
          </a:p>
        </p:txBody>
      </p:sp>
      <p:sp>
        <p:nvSpPr>
          <p:cNvPr id="24" name="Tijdelijke aanduiding voor afbeelding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rtlCol="0" anchor="ctr">
            <a:normAutofit/>
          </a:bodyPr>
          <a:lstStyle>
            <a:lvl1pPr marL="0" indent="0" algn="ctr">
              <a:buNone/>
              <a:defRPr sz="900">
                <a:solidFill>
                  <a:schemeClr val="bg1"/>
                </a:solidFill>
              </a:defRPr>
            </a:lvl1pPr>
          </a:lstStyle>
          <a:p>
            <a:pPr rtl="0"/>
            <a:r>
              <a:rPr lang="nl-NL" noProof="0"/>
              <a:t>Klik op het pictogram als u een afbeelding wilt toevoegen</a:t>
            </a:r>
          </a:p>
        </p:txBody>
      </p:sp>
      <p:sp>
        <p:nvSpPr>
          <p:cNvPr id="25" name="Tijdelijke aanduiding voor afbeelding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rtlCol="0" anchor="ctr">
            <a:normAutofit/>
          </a:bodyPr>
          <a:lstStyle>
            <a:lvl1pPr marL="0" indent="0" algn="ctr">
              <a:buNone/>
              <a:defRPr sz="900">
                <a:solidFill>
                  <a:schemeClr val="bg1"/>
                </a:solidFill>
              </a:defRPr>
            </a:lvl1pPr>
          </a:lstStyle>
          <a:p>
            <a:pPr rtl="0"/>
            <a:r>
              <a:rPr lang="nl-NL" noProof="0"/>
              <a:t>Klik op het pictogram als u een afbeelding wilt toevoegen</a:t>
            </a:r>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voordelen">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Tijdelijke aanduiding voor afbeelding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rtlCol="0"/>
          <a:lstStyle>
            <a:lvl1pPr marL="0" indent="0" algn="ctr">
              <a:buNone/>
              <a:defRPr>
                <a:solidFill>
                  <a:schemeClr val="bg1"/>
                </a:solidFill>
              </a:defRPr>
            </a:lvl1pPr>
          </a:lstStyle>
          <a:p>
            <a:pPr rtl="0"/>
            <a:r>
              <a:rPr lang="nl-NL" noProof="0"/>
              <a:t>Klik om foto toe te voegen</a:t>
            </a:r>
          </a:p>
        </p:txBody>
      </p:sp>
      <p:sp>
        <p:nvSpPr>
          <p:cNvPr id="2" name="Titel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rtlCol="0" anchor="t">
            <a:normAutofit/>
          </a:bodyPr>
          <a:lstStyle>
            <a:lvl1pPr algn="l">
              <a:lnSpc>
                <a:spcPct val="100000"/>
              </a:lnSpc>
              <a:defRPr sz="2800"/>
            </a:lvl1pPr>
          </a:lstStyle>
          <a:p>
            <a:pPr rtl="0"/>
            <a:r>
              <a:rPr lang="nl-NL" noProof="0"/>
              <a:t>Klik om titel toe te voegen</a:t>
            </a:r>
          </a:p>
        </p:txBody>
      </p:sp>
      <p:sp>
        <p:nvSpPr>
          <p:cNvPr id="9" name="Tijdelijke aanduiding voor tekst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rtlCol="0">
            <a:noAutofit/>
          </a:bodyPr>
          <a:lstStyle>
            <a:lvl1pPr marL="0" indent="0" algn="l">
              <a:lnSpc>
                <a:spcPct val="125000"/>
              </a:lnSpc>
              <a:buNone/>
              <a:defRPr sz="1400" spc="100" baseline="0">
                <a:solidFill>
                  <a:schemeClr val="accent2"/>
                </a:solidFill>
              </a:defRPr>
            </a:lvl1pPr>
          </a:lstStyle>
          <a:p>
            <a:pPr lvl="0" rtl="0"/>
            <a:r>
              <a:rPr lang="nl-NL" noProof="0"/>
              <a:t>Klik om tekst toe te voegen</a:t>
            </a:r>
          </a:p>
        </p:txBody>
      </p:sp>
      <p:sp>
        <p:nvSpPr>
          <p:cNvPr id="3" name="Tijdelijke aanduiding voor datum 2">
            <a:extLst>
              <a:ext uri="{FF2B5EF4-FFF2-40B4-BE49-F238E27FC236}">
                <a16:creationId xmlns:a16="http://schemas.microsoft.com/office/drawing/2014/main" id="{4A927E28-2C60-4D18-8BB3-DC9627E13C59}"/>
              </a:ext>
            </a:extLst>
          </p:cNvPr>
          <p:cNvSpPr>
            <a:spLocks noGrp="1"/>
          </p:cNvSpPr>
          <p:nvPr>
            <p:ph type="dt" sz="half" idx="10"/>
          </p:nvPr>
        </p:nvSpPr>
        <p:spPr/>
        <p:txBody>
          <a:bodyPr rtlCol="0"/>
          <a:lstStyle/>
          <a:p>
            <a:pPr rtl="0"/>
            <a:r>
              <a:rPr lang="nl-NL" noProof="0"/>
              <a:t>06-08-20XX</a:t>
            </a:r>
          </a:p>
        </p:txBody>
      </p:sp>
      <p:sp>
        <p:nvSpPr>
          <p:cNvPr id="4" name="Tijdelijke aanduiding voor voettekst 3">
            <a:extLst>
              <a:ext uri="{FF2B5EF4-FFF2-40B4-BE49-F238E27FC236}">
                <a16:creationId xmlns:a16="http://schemas.microsoft.com/office/drawing/2014/main" id="{4290EE45-541D-483E-A0B8-5997A2F98DA3}"/>
              </a:ext>
            </a:extLst>
          </p:cNvPr>
          <p:cNvSpPr>
            <a:spLocks noGrp="1"/>
          </p:cNvSpPr>
          <p:nvPr>
            <p:ph type="ftr" sz="quarter" idx="11"/>
          </p:nvPr>
        </p:nvSpPr>
        <p:spPr/>
        <p:txBody>
          <a:bodyPr rtlCol="0"/>
          <a:lstStyle/>
          <a:p>
            <a:pPr rtl="0"/>
            <a:r>
              <a:rPr lang="nl-NL" noProof="0"/>
              <a:t>VERKOOPPRESENTATIE</a:t>
            </a:r>
          </a:p>
        </p:txBody>
      </p:sp>
      <p:sp>
        <p:nvSpPr>
          <p:cNvPr id="5" name="Tijdelijke aanduiding voor dianumm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rtlCol="0"/>
          <a:lstStyle/>
          <a:p>
            <a:pPr rtl="0"/>
            <a:fld id="{A402E4C0-AD5E-4E8C-9F21-7CCE474BDCEB}" type="slidenum">
              <a:rPr lang="nl-NL" noProof="0" smtClean="0"/>
              <a:t>‹nr.›</a:t>
            </a:fld>
            <a:endParaRPr lang="nl-NL" noProof="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edrijfsoverzicht">
    <p:spTree>
      <p:nvGrpSpPr>
        <p:cNvPr id="1" name=""/>
        <p:cNvGrpSpPr/>
        <p:nvPr/>
      </p:nvGrpSpPr>
      <p:grpSpPr>
        <a:xfrm>
          <a:off x="0" y="0"/>
          <a:ext cx="0" cy="0"/>
          <a:chOff x="0" y="0"/>
          <a:chExt cx="0" cy="0"/>
        </a:xfrm>
      </p:grpSpPr>
      <p:sp>
        <p:nvSpPr>
          <p:cNvPr id="5" name="Tijdelijke aanduiding voor afbeelding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rtlCol="0"/>
          <a:lstStyle>
            <a:lvl1pPr marL="0" indent="0" algn="ctr">
              <a:buNone/>
              <a:defRPr>
                <a:solidFill>
                  <a:schemeClr val="tx1"/>
                </a:solidFill>
              </a:defRPr>
            </a:lvl1pPr>
          </a:lstStyle>
          <a:p>
            <a:pPr rtl="0"/>
            <a:r>
              <a:rPr lang="nl-NL" noProof="0"/>
              <a:t>Klik om foto toe te voegen</a:t>
            </a:r>
          </a:p>
        </p:txBody>
      </p:sp>
      <p:sp>
        <p:nvSpPr>
          <p:cNvPr id="2" name="Titel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rtlCol="0">
            <a:noAutofit/>
          </a:bodyPr>
          <a:lstStyle>
            <a:lvl1pPr algn="ctr">
              <a:defRPr sz="5400">
                <a:ln w="19050">
                  <a:solidFill>
                    <a:schemeClr val="accent5"/>
                  </a:solidFill>
                </a:ln>
              </a:defRPr>
            </a:lvl1pPr>
          </a:lstStyle>
          <a:p>
            <a:pPr rtl="0"/>
            <a:r>
              <a:rPr lang="nl-NL" noProof="0"/>
              <a:t>Klik om titel toe te voegen</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edrijfsmodel">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Tijdelijke aanduiding voor afbeelding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rtlCol="0"/>
          <a:lstStyle>
            <a:lvl1pPr marL="0" indent="0" algn="ctr">
              <a:buNone/>
              <a:defRPr>
                <a:solidFill>
                  <a:schemeClr val="bg1"/>
                </a:solidFill>
              </a:defRPr>
            </a:lvl1pPr>
          </a:lstStyle>
          <a:p>
            <a:pPr rtl="0"/>
            <a:r>
              <a:rPr lang="nl-NL" noProof="0"/>
              <a:t>Klik om foto toe te voegen</a:t>
            </a:r>
          </a:p>
        </p:txBody>
      </p:sp>
      <p:sp>
        <p:nvSpPr>
          <p:cNvPr id="2" name="Titel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rtlCol="0" anchor="t">
            <a:normAutofit/>
          </a:bodyPr>
          <a:lstStyle>
            <a:lvl1pPr algn="l">
              <a:lnSpc>
                <a:spcPct val="100000"/>
              </a:lnSpc>
              <a:defRPr sz="2800"/>
            </a:lvl1pPr>
          </a:lstStyle>
          <a:p>
            <a:pPr rtl="0"/>
            <a:r>
              <a:rPr lang="nl-NL" noProof="0"/>
              <a:t>Klik om titel toe te voegen</a:t>
            </a:r>
          </a:p>
        </p:txBody>
      </p:sp>
      <p:sp>
        <p:nvSpPr>
          <p:cNvPr id="16" name="Tijdelijke aanduiding voor tekst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nl-NL" noProof="0"/>
              <a:t>Klik om titel toe te voegen</a:t>
            </a:r>
          </a:p>
        </p:txBody>
      </p:sp>
      <p:sp>
        <p:nvSpPr>
          <p:cNvPr id="15" name="Tijdelijke aanduiding voor tekst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nl-NL" noProof="0"/>
              <a:t>Klik om tekst toe te voegen</a:t>
            </a:r>
          </a:p>
        </p:txBody>
      </p:sp>
      <p:sp>
        <p:nvSpPr>
          <p:cNvPr id="22" name="Tijdelijke aanduiding voor tekst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nl-NL" noProof="0"/>
              <a:t>Klik om titel toe te voegen</a:t>
            </a:r>
          </a:p>
        </p:txBody>
      </p:sp>
      <p:sp>
        <p:nvSpPr>
          <p:cNvPr id="21" name="Tijdelijke aanduiding voor tekst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nl-NL" noProof="0"/>
              <a:t>Klik om tekst toe te voegen</a:t>
            </a:r>
          </a:p>
        </p:txBody>
      </p:sp>
      <p:sp>
        <p:nvSpPr>
          <p:cNvPr id="24" name="Tijdelijke aanduiding voor tekst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nl-NL" noProof="0"/>
              <a:t>Klik om titel toe te voegen</a:t>
            </a:r>
          </a:p>
        </p:txBody>
      </p:sp>
      <p:sp>
        <p:nvSpPr>
          <p:cNvPr id="23" name="Tijdelijke aanduiding voor tekst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nl-NL" noProof="0"/>
              <a:t>Klik om tekst toe te voegen</a:t>
            </a:r>
          </a:p>
        </p:txBody>
      </p:sp>
      <p:sp>
        <p:nvSpPr>
          <p:cNvPr id="5" name="Tijdelijke aanduiding voor datum 4">
            <a:extLst>
              <a:ext uri="{FF2B5EF4-FFF2-40B4-BE49-F238E27FC236}">
                <a16:creationId xmlns:a16="http://schemas.microsoft.com/office/drawing/2014/main" id="{BBA930A0-A89C-48EB-A039-375BDA735BBF}"/>
              </a:ext>
            </a:extLst>
          </p:cNvPr>
          <p:cNvSpPr>
            <a:spLocks noGrp="1"/>
          </p:cNvSpPr>
          <p:nvPr>
            <p:ph type="dt" sz="half" idx="10"/>
          </p:nvPr>
        </p:nvSpPr>
        <p:spPr/>
        <p:txBody>
          <a:bodyPr rtlCol="0"/>
          <a:lstStyle/>
          <a:p>
            <a:pPr rtl="0"/>
            <a:r>
              <a:rPr lang="nl-NL" noProof="0"/>
              <a:t>06-08-20XX</a:t>
            </a:r>
          </a:p>
        </p:txBody>
      </p:sp>
      <p:sp>
        <p:nvSpPr>
          <p:cNvPr id="6" name="Tijdelijke aanduiding voor voettekst 5">
            <a:extLst>
              <a:ext uri="{FF2B5EF4-FFF2-40B4-BE49-F238E27FC236}">
                <a16:creationId xmlns:a16="http://schemas.microsoft.com/office/drawing/2014/main" id="{A02A2494-B27D-418F-9D5E-8DE4FFB491B3}"/>
              </a:ext>
            </a:extLst>
          </p:cNvPr>
          <p:cNvSpPr>
            <a:spLocks noGrp="1"/>
          </p:cNvSpPr>
          <p:nvPr>
            <p:ph type="ftr" sz="quarter" idx="11"/>
          </p:nvPr>
        </p:nvSpPr>
        <p:spPr/>
        <p:txBody>
          <a:bodyPr rtlCol="0"/>
          <a:lstStyle/>
          <a:p>
            <a:pPr rtl="0"/>
            <a:r>
              <a:rPr lang="nl-NL" noProof="0"/>
              <a:t>VERKOOPPRESENTATIE</a:t>
            </a:r>
          </a:p>
        </p:txBody>
      </p:sp>
      <p:sp>
        <p:nvSpPr>
          <p:cNvPr id="7" name="Tijdelijke aanduiding voor dianumm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rtlCol="0"/>
          <a:lstStyle/>
          <a:p>
            <a:pPr rtl="0"/>
            <a:fld id="{A402E4C0-AD5E-4E8C-9F21-7CCE474BDCEB}" type="slidenum">
              <a:rPr lang="nl-NL" noProof="0" smtClean="0"/>
              <a:t>‹nr.›</a:t>
            </a:fld>
            <a:endParaRPr lang="nl-NL" noProof="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toverzicht">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Tijdelijke aanduiding voor datum 4">
            <a:extLst>
              <a:ext uri="{FF2B5EF4-FFF2-40B4-BE49-F238E27FC236}">
                <a16:creationId xmlns:a16="http://schemas.microsoft.com/office/drawing/2014/main" id="{A410CE2C-509A-4C33-AB34-6F278F1171B9}"/>
              </a:ext>
            </a:extLst>
          </p:cNvPr>
          <p:cNvSpPr>
            <a:spLocks noGrp="1"/>
          </p:cNvSpPr>
          <p:nvPr>
            <p:ph type="dt" sz="half" idx="10"/>
          </p:nvPr>
        </p:nvSpPr>
        <p:spPr/>
        <p:txBody>
          <a:bodyPr rtlCol="0"/>
          <a:lstStyle/>
          <a:p>
            <a:pPr rtl="0"/>
            <a:r>
              <a:rPr lang="nl-NL" noProof="0"/>
              <a:t>06-08-20XX</a:t>
            </a:r>
          </a:p>
        </p:txBody>
      </p:sp>
      <p:sp>
        <p:nvSpPr>
          <p:cNvPr id="6" name="Tijdelijke aanduiding voor voettekst 5">
            <a:extLst>
              <a:ext uri="{FF2B5EF4-FFF2-40B4-BE49-F238E27FC236}">
                <a16:creationId xmlns:a16="http://schemas.microsoft.com/office/drawing/2014/main" id="{78F06B8C-060C-4139-B354-239A56BB3422}"/>
              </a:ext>
            </a:extLst>
          </p:cNvPr>
          <p:cNvSpPr>
            <a:spLocks noGrp="1"/>
          </p:cNvSpPr>
          <p:nvPr>
            <p:ph type="ftr" sz="quarter" idx="11"/>
          </p:nvPr>
        </p:nvSpPr>
        <p:spPr/>
        <p:txBody>
          <a:bodyPr rtlCol="0"/>
          <a:lstStyle/>
          <a:p>
            <a:pPr rtl="0"/>
            <a:r>
              <a:rPr lang="nl-NL" noProof="0"/>
              <a:t>VERKOOPPRESENTATIE</a:t>
            </a:r>
          </a:p>
        </p:txBody>
      </p:sp>
      <p:sp>
        <p:nvSpPr>
          <p:cNvPr id="7" name="Tijdelijke aanduiding voor dianumm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rtlCol="0"/>
          <a:lstStyle/>
          <a:p>
            <a:pPr rtl="0"/>
            <a:fld id="{A402E4C0-AD5E-4E8C-9F21-7CCE474BDCEB}" type="slidenum">
              <a:rPr lang="nl-NL" noProof="0" smtClean="0"/>
              <a:t>‹nr.›</a:t>
            </a:fld>
            <a:endParaRPr lang="nl-NL" noProof="0"/>
          </a:p>
        </p:txBody>
      </p:sp>
      <p:sp>
        <p:nvSpPr>
          <p:cNvPr id="10" name="Tijdelijke aanduiding voor tekst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nl-NL" noProof="0"/>
              <a:t>Hier tekst toevoegen</a:t>
            </a:r>
          </a:p>
        </p:txBody>
      </p:sp>
      <p:sp>
        <p:nvSpPr>
          <p:cNvPr id="11" name="Tijdelijke aanduiding voor tekst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nl-NL" noProof="0"/>
              <a:t>Titel toevoegen</a:t>
            </a:r>
          </a:p>
        </p:txBody>
      </p:sp>
      <p:sp>
        <p:nvSpPr>
          <p:cNvPr id="12" name="Tijdelijke aanduiding voor tekst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nl-NL" noProof="0"/>
              <a:t>Hier tekst toevoegen</a:t>
            </a:r>
          </a:p>
        </p:txBody>
      </p:sp>
      <p:sp>
        <p:nvSpPr>
          <p:cNvPr id="13" name="Tijdelijke aanduiding voor tekst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nl-NL" noProof="0"/>
              <a:t>Hier tekst toevoegen</a:t>
            </a:r>
          </a:p>
        </p:txBody>
      </p:sp>
      <p:cxnSp>
        <p:nvCxnSpPr>
          <p:cNvPr id="14" name="Rechte verbindingslijn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ijdelijke aanduiding voor tekst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nl-NL" noProof="0"/>
              <a:t>Titel toevoegen</a:t>
            </a:r>
          </a:p>
        </p:txBody>
      </p:sp>
      <p:sp>
        <p:nvSpPr>
          <p:cNvPr id="16" name="Tijdelijke aanduiding voor tekst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nl-NL" noProof="0"/>
              <a:t>Titel toevoegen</a:t>
            </a:r>
          </a:p>
        </p:txBody>
      </p:sp>
      <p:cxnSp>
        <p:nvCxnSpPr>
          <p:cNvPr id="26" name="Rechte verbindingslijn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rtlCol="0">
            <a:noAutofit/>
          </a:bodyPr>
          <a:lstStyle>
            <a:lvl1pPr>
              <a:lnSpc>
                <a:spcPct val="100000"/>
              </a:lnSpc>
              <a:defRPr sz="2800">
                <a:ln w="19050">
                  <a:solidFill>
                    <a:schemeClr val="accent5"/>
                  </a:solidFill>
                </a:ln>
              </a:defRPr>
            </a:lvl1pPr>
          </a:lstStyle>
          <a:p>
            <a:pPr rtl="0"/>
            <a:r>
              <a:rPr lang="nl-NL" noProof="0"/>
              <a:t>Klik om titel toe te voegen</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nl-NL" noProof="0"/>
              <a:t>Klik om de titelstijl van het model te bewerken</a:t>
            </a:r>
          </a:p>
        </p:txBody>
      </p:sp>
      <p:sp>
        <p:nvSpPr>
          <p:cNvPr id="3" name="Tijdelijke aanduiding voor tekst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4" name="Tijdelijke aanduiding voor datum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nl-NL" noProof="0"/>
              <a:t>06-08-20XX</a:t>
            </a:r>
          </a:p>
        </p:txBody>
      </p:sp>
      <p:sp>
        <p:nvSpPr>
          <p:cNvPr id="5" name="Tijdelijke aanduiding voor voettekst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nl-NL" noProof="0"/>
              <a:t>VERKOOPPRESENTATIE</a:t>
            </a:r>
          </a:p>
        </p:txBody>
      </p:sp>
      <p:sp>
        <p:nvSpPr>
          <p:cNvPr id="6" name="Tijdelijke aanduiding voor dianumm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fld id="{A402E4C0-AD5E-4E8C-9F21-7CCE474BDCEB}" type="slidenum">
              <a:rPr lang="nl-NL" noProof="0" smtClean="0"/>
              <a:pPr rtl="0"/>
              <a:t>‹nr.›</a:t>
            </a:fld>
            <a:endParaRPr lang="nl-NL" noProof="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b="1" kern="1200" cap="all" spc="400" baseline="0">
          <a:ln w="19050">
            <a:solidFill>
              <a:schemeClr val="accent2"/>
            </a:solidFill>
          </a:ln>
          <a:no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38.jpeg"/><Relationship Id="rId5" Type="http://schemas.openxmlformats.org/officeDocument/2006/relationships/image" Target="../media/image37.jpe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Tijdelijke aanduiding voor afbeelding 76" descr="Een vrouw die een paarse bril draagt met gegevens">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el 21">
            <a:extLst>
              <a:ext uri="{FF2B5EF4-FFF2-40B4-BE49-F238E27FC236}">
                <a16:creationId xmlns:a16="http://schemas.microsoft.com/office/drawing/2014/main" id="{115C523A-AC40-4CBA-9DF4-B287ED32185D}"/>
              </a:ext>
            </a:extLst>
          </p:cNvPr>
          <p:cNvSpPr>
            <a:spLocks noGrp="1"/>
          </p:cNvSpPr>
          <p:nvPr>
            <p:ph type="title"/>
          </p:nvPr>
        </p:nvSpPr>
        <p:spPr>
          <a:xfrm>
            <a:off x="6322977" y="1663435"/>
            <a:ext cx="5869021" cy="2003898"/>
          </a:xfrm>
        </p:spPr>
        <p:txBody>
          <a:bodyPr rtlCol="0"/>
          <a:lstStyle/>
          <a:p>
            <a:pPr rtl="0"/>
            <a:r>
              <a:rPr lang="nl-NL" sz="3300" spc="50" dirty="0"/>
              <a:t>Verkooppresentatie</a:t>
            </a:r>
          </a:p>
        </p:txBody>
      </p:sp>
      <p:sp>
        <p:nvSpPr>
          <p:cNvPr id="17" name="Tijdelijke aanduiding voor tekst 16">
            <a:extLst>
              <a:ext uri="{FF2B5EF4-FFF2-40B4-BE49-F238E27FC236}">
                <a16:creationId xmlns:a16="http://schemas.microsoft.com/office/drawing/2014/main" id="{75B1C734-42CB-4311-8905-2F41D09107C7}"/>
              </a:ext>
            </a:extLst>
          </p:cNvPr>
          <p:cNvSpPr>
            <a:spLocks noGrp="1"/>
          </p:cNvSpPr>
          <p:nvPr>
            <p:ph type="body" sz="quarter" idx="15"/>
          </p:nvPr>
        </p:nvSpPr>
        <p:spPr>
          <a:xfrm>
            <a:off x="6822159" y="2878246"/>
            <a:ext cx="4925188" cy="365139"/>
          </a:xfrm>
        </p:spPr>
        <p:txBody>
          <a:bodyPr rtlCol="0">
            <a:normAutofit fontScale="92500" lnSpcReduction="10000"/>
          </a:bodyPr>
          <a:lstStyle/>
          <a:p>
            <a:pPr rtl="0"/>
            <a:r>
              <a:rPr lang="nl-NL" dirty="0"/>
              <a:t>Monica Krommenhoek</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Tijdelijke aanduiding voor afbeelding 332" descr="Een vrouw die een VR-bril draagt&#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0" y="0"/>
            <a:ext cx="5334461" cy="6867376"/>
          </a:xfrm>
        </p:spPr>
      </p:pic>
      <p:sp>
        <p:nvSpPr>
          <p:cNvPr id="170" name="Tijdelijke aanduiding voor datum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rtl="0"/>
            <a:r>
              <a:rPr lang="nl-NL"/>
              <a:t>06-08-20XX</a:t>
            </a:r>
          </a:p>
        </p:txBody>
      </p:sp>
      <p:sp>
        <p:nvSpPr>
          <p:cNvPr id="23" name="Tijdelijke aanduiding voor tekst 22">
            <a:extLst>
              <a:ext uri="{FF2B5EF4-FFF2-40B4-BE49-F238E27FC236}">
                <a16:creationId xmlns:a16="http://schemas.microsoft.com/office/drawing/2014/main" id="{B2BFF67E-8392-4EB4-955D-C2398929F2FE}"/>
              </a:ext>
            </a:extLst>
          </p:cNvPr>
          <p:cNvSpPr>
            <a:spLocks noGrp="1"/>
          </p:cNvSpPr>
          <p:nvPr>
            <p:ph type="body" sz="quarter" idx="18"/>
          </p:nvPr>
        </p:nvSpPr>
        <p:spPr/>
        <p:txBody>
          <a:bodyPr rtlCol="0"/>
          <a:lstStyle/>
          <a:p>
            <a:pPr rtl="0"/>
            <a:endParaRPr lang="nl-NL"/>
          </a:p>
        </p:txBody>
      </p:sp>
      <p:sp>
        <p:nvSpPr>
          <p:cNvPr id="171" name="Tijdelijke aanduiding voor voettekst 170">
            <a:extLst>
              <a:ext uri="{FF2B5EF4-FFF2-40B4-BE49-F238E27FC236}">
                <a16:creationId xmlns:a16="http://schemas.microsoft.com/office/drawing/2014/main" id="{FDE9816E-A3F9-4549-81DC-88BE9CBAA4CC}"/>
              </a:ext>
            </a:extLst>
          </p:cNvPr>
          <p:cNvSpPr>
            <a:spLocks noGrp="1"/>
          </p:cNvSpPr>
          <p:nvPr>
            <p:ph type="ftr" sz="quarter" idx="11"/>
          </p:nvPr>
        </p:nvSpPr>
        <p:spPr>
          <a:xfrm>
            <a:off x="4038600" y="6356350"/>
            <a:ext cx="4114800" cy="365125"/>
          </a:xfrm>
        </p:spPr>
        <p:txBody>
          <a:bodyPr rtlCol="0"/>
          <a:lstStyle/>
          <a:p>
            <a:pPr rtl="0"/>
            <a:r>
              <a:rPr lang="nl-NL"/>
              <a:t>VERKOOPPRESENTATIE</a:t>
            </a:r>
          </a:p>
        </p:txBody>
      </p:sp>
      <p:sp>
        <p:nvSpPr>
          <p:cNvPr id="172" name="Tijdelijke aanduiding voor dianumm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nl-NL" smtClean="0"/>
              <a:pPr/>
              <a:t>10</a:t>
            </a:fld>
            <a:endParaRPr lang="nl-NL"/>
          </a:p>
        </p:txBody>
      </p:sp>
      <p:sp>
        <p:nvSpPr>
          <p:cNvPr id="24" name="Tijdelijke aanduiding voor tekst 23">
            <a:extLst>
              <a:ext uri="{FF2B5EF4-FFF2-40B4-BE49-F238E27FC236}">
                <a16:creationId xmlns:a16="http://schemas.microsoft.com/office/drawing/2014/main" id="{7D7968E9-F35F-467A-AB25-FA51494F3B69}"/>
              </a:ext>
            </a:extLst>
          </p:cNvPr>
          <p:cNvSpPr>
            <a:spLocks noGrp="1"/>
          </p:cNvSpPr>
          <p:nvPr>
            <p:ph type="body" sz="quarter" idx="20"/>
          </p:nvPr>
        </p:nvSpPr>
        <p:spPr/>
        <p:txBody>
          <a:bodyPr rtlCol="0"/>
          <a:lstStyle/>
          <a:p>
            <a:pPr rtl="0"/>
            <a:endParaRPr lang="nl-NL"/>
          </a:p>
        </p:txBody>
      </p:sp>
      <p:sp>
        <p:nvSpPr>
          <p:cNvPr id="41" name="Tijdelijke aanduiding voor tekst 40">
            <a:extLst>
              <a:ext uri="{FF2B5EF4-FFF2-40B4-BE49-F238E27FC236}">
                <a16:creationId xmlns:a16="http://schemas.microsoft.com/office/drawing/2014/main" id="{AB1F0844-6AE3-4B7A-B203-EFD1F867441B}"/>
              </a:ext>
            </a:extLst>
          </p:cNvPr>
          <p:cNvSpPr>
            <a:spLocks noGrp="1"/>
          </p:cNvSpPr>
          <p:nvPr>
            <p:ph type="body" sz="quarter" idx="27"/>
          </p:nvPr>
        </p:nvSpPr>
        <p:spPr>
          <a:xfrm>
            <a:off x="7817970" y="1609772"/>
            <a:ext cx="3365003" cy="1171533"/>
          </a:xfrm>
        </p:spPr>
        <p:txBody>
          <a:bodyPr rtlCol="0">
            <a:normAutofit/>
          </a:bodyPr>
          <a:lstStyle/>
          <a:p>
            <a:pPr rtl="0"/>
            <a:r>
              <a:rPr lang="nl-NL" dirty="0"/>
              <a:t>Mogelijkheid om te bouwen</a:t>
            </a:r>
          </a:p>
          <a:p>
            <a:pPr rtl="0"/>
            <a:r>
              <a:rPr lang="nl-NL" dirty="0"/>
              <a:t>Volledig inclusieve markt</a:t>
            </a:r>
          </a:p>
          <a:p>
            <a:pPr rtl="0"/>
            <a:r>
              <a:rPr lang="nl-NL" dirty="0"/>
              <a:t>Totale bereikbare markt</a:t>
            </a:r>
          </a:p>
        </p:txBody>
      </p:sp>
      <p:sp>
        <p:nvSpPr>
          <p:cNvPr id="22" name="Tijdelijke aanduiding voor tekst 21">
            <a:extLst>
              <a:ext uri="{FF2B5EF4-FFF2-40B4-BE49-F238E27FC236}">
                <a16:creationId xmlns:a16="http://schemas.microsoft.com/office/drawing/2014/main" id="{D64EE55A-A02F-4EE4-83F2-B097394D38E7}"/>
              </a:ext>
            </a:extLst>
          </p:cNvPr>
          <p:cNvSpPr>
            <a:spLocks noGrp="1"/>
          </p:cNvSpPr>
          <p:nvPr>
            <p:ph type="body" sz="quarter" idx="16"/>
          </p:nvPr>
        </p:nvSpPr>
        <p:spPr/>
        <p:txBody>
          <a:bodyPr rtlCol="0"/>
          <a:lstStyle/>
          <a:p>
            <a:pPr rtl="0"/>
            <a:endParaRPr lang="nl-NL" dirty="0"/>
          </a:p>
        </p:txBody>
      </p:sp>
      <p:sp>
        <p:nvSpPr>
          <p:cNvPr id="16" name="Tijdelijke aanduiding voor tekst 15">
            <a:extLst>
              <a:ext uri="{FF2B5EF4-FFF2-40B4-BE49-F238E27FC236}">
                <a16:creationId xmlns:a16="http://schemas.microsoft.com/office/drawing/2014/main" id="{84AAE549-3A78-4243-8999-CEED726047F1}"/>
              </a:ext>
            </a:extLst>
          </p:cNvPr>
          <p:cNvSpPr>
            <a:spLocks noGrp="1"/>
          </p:cNvSpPr>
          <p:nvPr>
            <p:ph type="body" sz="quarter" idx="28"/>
          </p:nvPr>
        </p:nvSpPr>
        <p:spPr>
          <a:xfrm>
            <a:off x="7817970" y="3129515"/>
            <a:ext cx="3365003" cy="1170432"/>
          </a:xfrm>
        </p:spPr>
        <p:txBody>
          <a:bodyPr rtlCol="0">
            <a:noAutofit/>
          </a:bodyPr>
          <a:lstStyle/>
          <a:p>
            <a:pPr rtl="0"/>
            <a:r>
              <a:rPr lang="nl-NL" dirty="0"/>
              <a:t>Vrijheid om uit te vinden</a:t>
            </a:r>
          </a:p>
          <a:p>
            <a:pPr rtl="0"/>
            <a:r>
              <a:rPr lang="nl-NL" dirty="0"/>
              <a:t>Selectief inclusieve markt</a:t>
            </a:r>
          </a:p>
          <a:p>
            <a:pPr rtl="0"/>
            <a:r>
              <a:rPr lang="nl-NL" dirty="0"/>
              <a:t>Bruikbare beschikbare markt</a:t>
            </a:r>
          </a:p>
          <a:p>
            <a:pPr rtl="0"/>
            <a:r>
              <a:rPr lang="nl-NL" dirty="0"/>
              <a:t>​</a:t>
            </a:r>
          </a:p>
        </p:txBody>
      </p:sp>
      <p:sp>
        <p:nvSpPr>
          <p:cNvPr id="40" name="Tijdelijke aanduiding voor tekst 39">
            <a:extLst>
              <a:ext uri="{FF2B5EF4-FFF2-40B4-BE49-F238E27FC236}">
                <a16:creationId xmlns:a16="http://schemas.microsoft.com/office/drawing/2014/main" id="{FA396DB9-CA31-422D-91CF-362B933EE036}"/>
              </a:ext>
            </a:extLst>
          </p:cNvPr>
          <p:cNvSpPr>
            <a:spLocks noGrp="1"/>
          </p:cNvSpPr>
          <p:nvPr>
            <p:ph type="body" sz="quarter" idx="29"/>
          </p:nvPr>
        </p:nvSpPr>
        <p:spPr>
          <a:xfrm>
            <a:off x="7817970" y="4648156"/>
            <a:ext cx="3365003" cy="1170432"/>
          </a:xfrm>
        </p:spPr>
        <p:txBody>
          <a:bodyPr rtlCol="0">
            <a:noAutofit/>
          </a:bodyPr>
          <a:lstStyle/>
          <a:p>
            <a:pPr rtl="0"/>
            <a:r>
              <a:rPr lang="nl-NL" dirty="0"/>
              <a:t>Weinig concurrenten</a:t>
            </a:r>
          </a:p>
          <a:p>
            <a:pPr rtl="0"/>
            <a:r>
              <a:rPr lang="nl-NL" dirty="0"/>
              <a:t>Specifiek gerichte markt</a:t>
            </a:r>
          </a:p>
          <a:p>
            <a:pPr rtl="0"/>
            <a:r>
              <a:rPr lang="nl-NL" dirty="0"/>
              <a:t>Bruikbare verkrijgbare markt</a:t>
            </a:r>
          </a:p>
          <a:p>
            <a:pPr rtl="0"/>
            <a:r>
              <a:rPr lang="nl-NL" dirty="0"/>
              <a:t>​</a:t>
            </a:r>
          </a:p>
        </p:txBody>
      </p:sp>
      <p:sp>
        <p:nvSpPr>
          <p:cNvPr id="47" name="Titel 46">
            <a:extLst>
              <a:ext uri="{FF2B5EF4-FFF2-40B4-BE49-F238E27FC236}">
                <a16:creationId xmlns:a16="http://schemas.microsoft.com/office/drawing/2014/main" id="{B8AD9710-779D-4FA0-81DF-0F195591C782}"/>
              </a:ext>
            </a:extLst>
          </p:cNvPr>
          <p:cNvSpPr>
            <a:spLocks noGrp="1"/>
          </p:cNvSpPr>
          <p:nvPr>
            <p:ph type="title"/>
          </p:nvPr>
        </p:nvSpPr>
        <p:spPr>
          <a:xfrm>
            <a:off x="6207016" y="746631"/>
            <a:ext cx="5184648" cy="466344"/>
          </a:xfrm>
        </p:spPr>
        <p:txBody>
          <a:bodyPr rtlCol="0"/>
          <a:lstStyle/>
          <a:p>
            <a:pPr rtl="0"/>
            <a:r>
              <a:rPr lang="nl-NL" dirty="0"/>
              <a:t>Marktvergelijking</a:t>
            </a:r>
          </a:p>
        </p:txBody>
      </p:sp>
    </p:spTree>
    <p:extLst>
      <p:ext uri="{BB962C8B-B14F-4D97-AF65-F5344CB8AC3E}">
        <p14:creationId xmlns:p14="http://schemas.microsoft.com/office/powerpoint/2010/main" val="1057146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1A351523-BE9E-4047-8916-20F1F4A9FB16}"/>
              </a:ext>
            </a:extLst>
          </p:cNvPr>
          <p:cNvSpPr>
            <a:spLocks noGrp="1"/>
          </p:cNvSpPr>
          <p:nvPr>
            <p:ph type="title"/>
          </p:nvPr>
        </p:nvSpPr>
        <p:spPr/>
        <p:txBody>
          <a:bodyPr rtlCol="0"/>
          <a:lstStyle/>
          <a:p>
            <a:pPr rtl="0"/>
            <a:r>
              <a:rPr lang="nl-NL" sz="2800" i="0" u="none" strike="noStrike" kern="1200" cap="all" spc="400" normalizeH="0" dirty="0">
                <a:ln w="19050">
                  <a:solidFill>
                    <a:schemeClr val="accent6"/>
                  </a:solidFill>
                </a:ln>
                <a:noFill/>
                <a:effectLst/>
                <a:uLnTx/>
                <a:uFillTx/>
                <a:ea typeface="+mn-ea"/>
              </a:rPr>
              <a:t>Onze concurrentie</a:t>
            </a:r>
            <a:endParaRPr lang="nl-NL" dirty="0"/>
          </a:p>
        </p:txBody>
      </p:sp>
      <p:pic>
        <p:nvPicPr>
          <p:cNvPr id="65" name="Tijdelijke aanduiding voor afbeelding 64" descr="Robothand en menselijke hand raken elkaar bijna aan met hun wijsv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3"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0" name="Tijdelijke aanduiding voor tekst 59">
            <a:extLst>
              <a:ext uri="{FF2B5EF4-FFF2-40B4-BE49-F238E27FC236}">
                <a16:creationId xmlns:a16="http://schemas.microsoft.com/office/drawing/2014/main" id="{999D91A5-2E97-401C-8485-4C6A03228C0C}"/>
              </a:ext>
            </a:extLst>
          </p:cNvPr>
          <p:cNvSpPr>
            <a:spLocks noGrp="1"/>
          </p:cNvSpPr>
          <p:nvPr>
            <p:ph type="body" sz="quarter" idx="16"/>
          </p:nvPr>
        </p:nvSpPr>
        <p:spPr>
          <a:xfrm>
            <a:off x="2811826" y="2502477"/>
            <a:ext cx="3975054" cy="426393"/>
          </a:xfrm>
        </p:spPr>
        <p:txBody>
          <a:bodyPr rtlCol="0"/>
          <a:lstStyle/>
          <a:p>
            <a:pPr rtl="0"/>
            <a:r>
              <a:rPr lang="nl-NL" dirty="0"/>
              <a:t>Contoso​</a:t>
            </a:r>
          </a:p>
        </p:txBody>
      </p:sp>
      <p:sp>
        <p:nvSpPr>
          <p:cNvPr id="62" name="Tijdelijke aanduiding voor tekst 61">
            <a:extLst>
              <a:ext uri="{FF2B5EF4-FFF2-40B4-BE49-F238E27FC236}">
                <a16:creationId xmlns:a16="http://schemas.microsoft.com/office/drawing/2014/main" id="{A7D48779-F2E1-4699-AD47-17420A5B31B9}"/>
              </a:ext>
            </a:extLst>
          </p:cNvPr>
          <p:cNvSpPr>
            <a:spLocks noGrp="1"/>
          </p:cNvSpPr>
          <p:nvPr>
            <p:ph type="body" sz="quarter" idx="18"/>
          </p:nvPr>
        </p:nvSpPr>
        <p:spPr>
          <a:xfrm>
            <a:off x="7378746" y="2502477"/>
            <a:ext cx="3695653" cy="426393"/>
          </a:xfrm>
        </p:spPr>
        <p:txBody>
          <a:bodyPr rtlCol="0"/>
          <a:lstStyle/>
          <a:p>
            <a:pPr rtl="0"/>
            <a:r>
              <a:rPr lang="nl-NL" dirty="0"/>
              <a:t>Concurrenten</a:t>
            </a:r>
          </a:p>
        </p:txBody>
      </p:sp>
      <p:sp>
        <p:nvSpPr>
          <p:cNvPr id="63" name="Tijdelijke aanduiding voor tekst 62">
            <a:extLst>
              <a:ext uri="{FF2B5EF4-FFF2-40B4-BE49-F238E27FC236}">
                <a16:creationId xmlns:a16="http://schemas.microsoft.com/office/drawing/2014/main" id="{0748B9A3-70BE-4930-994F-00EFCDA51C5E}"/>
              </a:ext>
            </a:extLst>
          </p:cNvPr>
          <p:cNvSpPr>
            <a:spLocks noGrp="1"/>
          </p:cNvSpPr>
          <p:nvPr>
            <p:ph type="body" sz="quarter" idx="27"/>
          </p:nvPr>
        </p:nvSpPr>
        <p:spPr>
          <a:xfrm>
            <a:off x="2811826" y="2881982"/>
            <a:ext cx="3975054" cy="2966740"/>
          </a:xfrm>
        </p:spPr>
        <p:txBody>
          <a:bodyPr rtlCol="0">
            <a:normAutofit/>
          </a:bodyPr>
          <a:lstStyle/>
          <a:p>
            <a:pPr rtl="0"/>
            <a:r>
              <a:rPr lang="nl-NL" dirty="0"/>
              <a:t>De prijs van ons product is lager dan die van andere hulpmiddelen voor taakbeheer op de markt</a:t>
            </a:r>
          </a:p>
          <a:p>
            <a:pPr rtl="0"/>
            <a:r>
              <a:rPr lang="nl-NL" dirty="0"/>
              <a:t>Eenvoudige en gebruiksvriendelijke app en website in vergelijking met de complexe hulpmiddelen van onze concurrenten</a:t>
            </a:r>
          </a:p>
          <a:p>
            <a:pPr rtl="0"/>
            <a:r>
              <a:rPr lang="nl-NL" dirty="0"/>
              <a:t>Betaalbaarheid is de belangrijkste aantrekkingskracht van ons product</a:t>
            </a:r>
          </a:p>
        </p:txBody>
      </p:sp>
      <p:sp>
        <p:nvSpPr>
          <p:cNvPr id="61" name="Tijdelijke aanduiding voor tekst 60">
            <a:extLst>
              <a:ext uri="{FF2B5EF4-FFF2-40B4-BE49-F238E27FC236}">
                <a16:creationId xmlns:a16="http://schemas.microsoft.com/office/drawing/2014/main" id="{182CD3FA-FD64-4651-A9ED-984F79C86FEE}"/>
              </a:ext>
            </a:extLst>
          </p:cNvPr>
          <p:cNvSpPr>
            <a:spLocks noGrp="1"/>
          </p:cNvSpPr>
          <p:nvPr>
            <p:ph type="body" sz="quarter" idx="17"/>
          </p:nvPr>
        </p:nvSpPr>
        <p:spPr>
          <a:xfrm>
            <a:off x="7378746" y="2881982"/>
            <a:ext cx="3695653" cy="2966740"/>
          </a:xfrm>
        </p:spPr>
        <p:txBody>
          <a:bodyPr rtlCol="0">
            <a:normAutofit/>
          </a:bodyPr>
          <a:lstStyle/>
          <a:p>
            <a:pPr rtl="0"/>
            <a:r>
              <a:rPr lang="nl-NL" dirty="0"/>
              <a:t>Bedrijf A</a:t>
            </a:r>
            <a:br>
              <a:rPr lang="nl-NL" dirty="0"/>
            </a:br>
            <a:r>
              <a:rPr lang="nl-NL" dirty="0"/>
              <a:t>Product is duurder</a:t>
            </a:r>
          </a:p>
          <a:p>
            <a:pPr rtl="0"/>
            <a:r>
              <a:rPr lang="nl-NL" dirty="0"/>
              <a:t>Bedrijven B en C ​</a:t>
            </a:r>
            <a:br>
              <a:rPr lang="nl-NL" dirty="0"/>
            </a:br>
            <a:r>
              <a:rPr lang="nl-NL" dirty="0"/>
              <a:t>Product is duur en onhandig in het gebruik</a:t>
            </a:r>
          </a:p>
          <a:p>
            <a:pPr rtl="0"/>
            <a:r>
              <a:rPr lang="nl-NL" dirty="0"/>
              <a:t>Bedrijven D en E​</a:t>
            </a:r>
            <a:br>
              <a:rPr lang="nl-NL" dirty="0"/>
            </a:br>
            <a:r>
              <a:rPr lang="nl-NL" dirty="0"/>
              <a:t>Product is betaalbaar, maar onhandig in het gebruik</a:t>
            </a:r>
          </a:p>
        </p:txBody>
      </p:sp>
      <p:sp>
        <p:nvSpPr>
          <p:cNvPr id="7" name="Tijdelijke aanduiding voor datum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rtlCol="0"/>
          <a:lstStyle/>
          <a:p>
            <a:pPr rtl="0"/>
            <a:r>
              <a:rPr lang="nl-NL"/>
              <a:t>06-08-20XX</a:t>
            </a:r>
          </a:p>
        </p:txBody>
      </p:sp>
      <p:sp>
        <p:nvSpPr>
          <p:cNvPr id="8" name="Tijdelijke aanduiding voor voettekst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rtlCol="0"/>
          <a:lstStyle/>
          <a:p>
            <a:pPr rtl="0"/>
            <a:r>
              <a:rPr lang="nl-NL"/>
              <a:t>VERKOOPPRESENTATIE</a:t>
            </a:r>
          </a:p>
        </p:txBody>
      </p:sp>
      <p:sp>
        <p:nvSpPr>
          <p:cNvPr id="9" name="Tijdelijke aanduiding voor dianumm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nl-NL" smtClean="0"/>
              <a:pPr/>
              <a:t>11</a:t>
            </a:fld>
            <a:endParaRPr lang="nl-NL"/>
          </a:p>
        </p:txBody>
      </p:sp>
    </p:spTree>
    <p:extLst>
      <p:ext uri="{BB962C8B-B14F-4D97-AF65-F5344CB8AC3E}">
        <p14:creationId xmlns:p14="http://schemas.microsoft.com/office/powerpoint/2010/main" val="3324314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el 28">
            <a:extLst>
              <a:ext uri="{FF2B5EF4-FFF2-40B4-BE49-F238E27FC236}">
                <a16:creationId xmlns:a16="http://schemas.microsoft.com/office/drawing/2014/main" id="{6DB4F4C0-66F2-4AE9-ACA2-A28930730CAF}"/>
              </a:ext>
            </a:extLst>
          </p:cNvPr>
          <p:cNvSpPr>
            <a:spLocks noGrp="1"/>
          </p:cNvSpPr>
          <p:nvPr>
            <p:ph type="title"/>
          </p:nvPr>
        </p:nvSpPr>
        <p:spPr/>
        <p:txBody>
          <a:bodyPr rtlCol="0"/>
          <a:lstStyle/>
          <a:p>
            <a:pPr rtl="0"/>
            <a:r>
              <a:rPr lang="nl-NL" sz="2800" i="0" u="none" strike="noStrike" kern="1200" cap="all" spc="400" normalizeH="0" dirty="0">
                <a:ln w="19050">
                  <a:solidFill>
                    <a:schemeClr val="bg1"/>
                  </a:solidFill>
                </a:ln>
                <a:noFill/>
                <a:effectLst/>
                <a:uLnTx/>
                <a:uFillTx/>
                <a:ea typeface="+mn-ea"/>
              </a:rPr>
              <a:t>concurrentie</a:t>
            </a:r>
            <a:endParaRPr lang="nl-NL" dirty="0"/>
          </a:p>
        </p:txBody>
      </p:sp>
      <p:sp>
        <p:nvSpPr>
          <p:cNvPr id="5" name="Tijdelijke aanduiding voor tekst 4">
            <a:extLst>
              <a:ext uri="{FF2B5EF4-FFF2-40B4-BE49-F238E27FC236}">
                <a16:creationId xmlns:a16="http://schemas.microsoft.com/office/drawing/2014/main" id="{53BDE099-31E6-4A2D-AF0B-EAE4AB8B9737}"/>
              </a:ext>
            </a:extLst>
          </p:cNvPr>
          <p:cNvSpPr>
            <a:spLocks noGrp="1"/>
          </p:cNvSpPr>
          <p:nvPr>
            <p:ph type="body" sz="quarter" idx="15"/>
          </p:nvPr>
        </p:nvSpPr>
        <p:spPr>
          <a:xfrm>
            <a:off x="5237839" y="1538273"/>
            <a:ext cx="1706965" cy="492025"/>
          </a:xfrm>
        </p:spPr>
        <p:txBody>
          <a:bodyPr rtlCol="0"/>
          <a:lstStyle/>
          <a:p>
            <a:pPr rtl="0"/>
            <a:r>
              <a:rPr lang="nl-NL"/>
              <a:t>Handig</a:t>
            </a:r>
          </a:p>
        </p:txBody>
      </p:sp>
      <p:sp>
        <p:nvSpPr>
          <p:cNvPr id="20" name="Tijdelijke aanduiding voor tekst 19">
            <a:extLst>
              <a:ext uri="{FF2B5EF4-FFF2-40B4-BE49-F238E27FC236}">
                <a16:creationId xmlns:a16="http://schemas.microsoft.com/office/drawing/2014/main" id="{8F832CF7-7607-44FA-A6F6-3FF361BC8C54}"/>
              </a:ext>
            </a:extLst>
          </p:cNvPr>
          <p:cNvSpPr>
            <a:spLocks noGrp="1"/>
          </p:cNvSpPr>
          <p:nvPr>
            <p:ph type="body" sz="quarter" idx="20"/>
          </p:nvPr>
        </p:nvSpPr>
        <p:spPr>
          <a:xfrm>
            <a:off x="3744687" y="2307743"/>
            <a:ext cx="1183179" cy="492025"/>
          </a:xfrm>
        </p:spPr>
        <p:txBody>
          <a:bodyPr rtlCol="0"/>
          <a:lstStyle/>
          <a:p>
            <a:pPr rtl="0"/>
            <a:r>
              <a:rPr lang="nl-NL"/>
              <a:t>A</a:t>
            </a:r>
          </a:p>
        </p:txBody>
      </p:sp>
      <p:sp>
        <p:nvSpPr>
          <p:cNvPr id="25" name="Tijdelijke aanduiding voor tekst 24">
            <a:extLst>
              <a:ext uri="{FF2B5EF4-FFF2-40B4-BE49-F238E27FC236}">
                <a16:creationId xmlns:a16="http://schemas.microsoft.com/office/drawing/2014/main" id="{4309D610-C2A4-44F5-86CF-CAB7B795D87A}"/>
              </a:ext>
            </a:extLst>
          </p:cNvPr>
          <p:cNvSpPr>
            <a:spLocks noGrp="1"/>
          </p:cNvSpPr>
          <p:nvPr>
            <p:ph type="body" sz="quarter" idx="26"/>
          </p:nvPr>
        </p:nvSpPr>
        <p:spPr>
          <a:xfrm>
            <a:off x="6754219" y="2067508"/>
            <a:ext cx="1706965" cy="1048575"/>
          </a:xfrm>
        </p:spPr>
        <p:txBody>
          <a:bodyPr rtlCol="0"/>
          <a:lstStyle/>
          <a:p>
            <a:pPr rtl="0"/>
            <a:r>
              <a:rPr lang="nl-NL"/>
              <a:t>Contoso</a:t>
            </a:r>
          </a:p>
        </p:txBody>
      </p:sp>
      <p:sp>
        <p:nvSpPr>
          <p:cNvPr id="13" name="Tijdelijke aanduiding voor tekst 12">
            <a:extLst>
              <a:ext uri="{FF2B5EF4-FFF2-40B4-BE49-F238E27FC236}">
                <a16:creationId xmlns:a16="http://schemas.microsoft.com/office/drawing/2014/main" id="{D68FEEAD-9F82-4D26-A696-EF776869AA98}"/>
              </a:ext>
            </a:extLst>
          </p:cNvPr>
          <p:cNvSpPr>
            <a:spLocks noGrp="1"/>
          </p:cNvSpPr>
          <p:nvPr>
            <p:ph type="body" sz="quarter" idx="25"/>
          </p:nvPr>
        </p:nvSpPr>
        <p:spPr>
          <a:xfrm>
            <a:off x="2783934" y="3467155"/>
            <a:ext cx="1209143" cy="492025"/>
          </a:xfrm>
        </p:spPr>
        <p:txBody>
          <a:bodyPr rtlCol="0"/>
          <a:lstStyle/>
          <a:p>
            <a:pPr rtl="0"/>
            <a:r>
              <a:rPr lang="nl-NL"/>
              <a:t>Duur</a:t>
            </a:r>
          </a:p>
        </p:txBody>
      </p:sp>
      <p:sp>
        <p:nvSpPr>
          <p:cNvPr id="19" name="Tijdelijke aanduiding voor tekst 18">
            <a:extLst>
              <a:ext uri="{FF2B5EF4-FFF2-40B4-BE49-F238E27FC236}">
                <a16:creationId xmlns:a16="http://schemas.microsoft.com/office/drawing/2014/main" id="{2AF1C9F2-F99F-4977-90E2-7421C5EFCC68}"/>
              </a:ext>
            </a:extLst>
          </p:cNvPr>
          <p:cNvSpPr>
            <a:spLocks noGrp="1"/>
          </p:cNvSpPr>
          <p:nvPr>
            <p:ph type="body" sz="quarter" idx="19"/>
          </p:nvPr>
        </p:nvSpPr>
        <p:spPr>
          <a:xfrm>
            <a:off x="8532269" y="3467155"/>
            <a:ext cx="1380681" cy="492025"/>
          </a:xfrm>
        </p:spPr>
        <p:txBody>
          <a:bodyPr rtlCol="0"/>
          <a:lstStyle/>
          <a:p>
            <a:pPr rtl="0"/>
            <a:r>
              <a:rPr lang="nl-NL"/>
              <a:t>Betaalbaar</a:t>
            </a:r>
          </a:p>
        </p:txBody>
      </p:sp>
      <p:sp>
        <p:nvSpPr>
          <p:cNvPr id="22" name="Tijdelijke aanduiding voor tekst 21">
            <a:extLst>
              <a:ext uri="{FF2B5EF4-FFF2-40B4-BE49-F238E27FC236}">
                <a16:creationId xmlns:a16="http://schemas.microsoft.com/office/drawing/2014/main" id="{6C930D17-61AE-4FD7-9538-B1BFE93992E4}"/>
              </a:ext>
            </a:extLst>
          </p:cNvPr>
          <p:cNvSpPr>
            <a:spLocks noGrp="1"/>
          </p:cNvSpPr>
          <p:nvPr>
            <p:ph type="body" sz="quarter" idx="22"/>
          </p:nvPr>
        </p:nvSpPr>
        <p:spPr>
          <a:xfrm>
            <a:off x="2643702" y="4552190"/>
            <a:ext cx="1183179" cy="492025"/>
          </a:xfrm>
        </p:spPr>
        <p:txBody>
          <a:bodyPr rtlCol="0"/>
          <a:lstStyle/>
          <a:p>
            <a:pPr rtl="0"/>
            <a:r>
              <a:rPr lang="nl-NL"/>
              <a:t>D</a:t>
            </a:r>
          </a:p>
        </p:txBody>
      </p:sp>
      <p:sp>
        <p:nvSpPr>
          <p:cNvPr id="21" name="Tijdelijke aanduiding voor tekst 20">
            <a:extLst>
              <a:ext uri="{FF2B5EF4-FFF2-40B4-BE49-F238E27FC236}">
                <a16:creationId xmlns:a16="http://schemas.microsoft.com/office/drawing/2014/main" id="{D4E46C20-29A2-437D-B6AF-FD40CF856903}"/>
              </a:ext>
            </a:extLst>
          </p:cNvPr>
          <p:cNvSpPr>
            <a:spLocks noGrp="1"/>
          </p:cNvSpPr>
          <p:nvPr>
            <p:ph type="body" sz="quarter" idx="21"/>
          </p:nvPr>
        </p:nvSpPr>
        <p:spPr>
          <a:xfrm>
            <a:off x="4181179" y="4420460"/>
            <a:ext cx="1183179" cy="492025"/>
          </a:xfrm>
        </p:spPr>
        <p:txBody>
          <a:bodyPr rtlCol="0"/>
          <a:lstStyle/>
          <a:p>
            <a:pPr rtl="0"/>
            <a:r>
              <a:rPr lang="nl-NL"/>
              <a:t>E</a:t>
            </a:r>
          </a:p>
        </p:txBody>
      </p:sp>
      <p:sp>
        <p:nvSpPr>
          <p:cNvPr id="23" name="Tijdelijke aanduiding voor tekst 22">
            <a:extLst>
              <a:ext uri="{FF2B5EF4-FFF2-40B4-BE49-F238E27FC236}">
                <a16:creationId xmlns:a16="http://schemas.microsoft.com/office/drawing/2014/main" id="{DE6D523F-7738-4D52-A95F-0C60A7A17AD9}"/>
              </a:ext>
            </a:extLst>
          </p:cNvPr>
          <p:cNvSpPr>
            <a:spLocks noGrp="1"/>
          </p:cNvSpPr>
          <p:nvPr>
            <p:ph type="body" sz="quarter" idx="23"/>
          </p:nvPr>
        </p:nvSpPr>
        <p:spPr>
          <a:xfrm>
            <a:off x="6400052" y="4120885"/>
            <a:ext cx="1183179" cy="492025"/>
          </a:xfrm>
        </p:spPr>
        <p:txBody>
          <a:bodyPr rtlCol="0"/>
          <a:lstStyle/>
          <a:p>
            <a:pPr rtl="0"/>
            <a:r>
              <a:rPr lang="nl-NL"/>
              <a:t>B</a:t>
            </a:r>
          </a:p>
        </p:txBody>
      </p:sp>
      <p:sp>
        <p:nvSpPr>
          <p:cNvPr id="24" name="Tijdelijke aanduiding voor tekst 23">
            <a:extLst>
              <a:ext uri="{FF2B5EF4-FFF2-40B4-BE49-F238E27FC236}">
                <a16:creationId xmlns:a16="http://schemas.microsoft.com/office/drawing/2014/main" id="{46798448-F046-4A21-A5BD-552B9ED2C553}"/>
              </a:ext>
            </a:extLst>
          </p:cNvPr>
          <p:cNvSpPr>
            <a:spLocks noGrp="1"/>
          </p:cNvSpPr>
          <p:nvPr>
            <p:ph type="body" sz="quarter" idx="24"/>
          </p:nvPr>
        </p:nvSpPr>
        <p:spPr>
          <a:xfrm>
            <a:off x="7860695" y="4820889"/>
            <a:ext cx="1183179" cy="492025"/>
          </a:xfrm>
        </p:spPr>
        <p:txBody>
          <a:bodyPr rtlCol="0"/>
          <a:lstStyle/>
          <a:p>
            <a:pPr rtl="0"/>
            <a:r>
              <a:rPr lang="nl-NL"/>
              <a:t>C</a:t>
            </a:r>
          </a:p>
        </p:txBody>
      </p:sp>
      <p:sp>
        <p:nvSpPr>
          <p:cNvPr id="6" name="Tijdelijke aanduiding voor tekst 5">
            <a:extLst>
              <a:ext uri="{FF2B5EF4-FFF2-40B4-BE49-F238E27FC236}">
                <a16:creationId xmlns:a16="http://schemas.microsoft.com/office/drawing/2014/main" id="{F4DB775F-7CF7-4E61-9E5F-87B4AB127542}"/>
              </a:ext>
            </a:extLst>
          </p:cNvPr>
          <p:cNvSpPr>
            <a:spLocks noGrp="1"/>
          </p:cNvSpPr>
          <p:nvPr>
            <p:ph type="body" sz="quarter" idx="17"/>
          </p:nvPr>
        </p:nvSpPr>
        <p:spPr>
          <a:xfrm>
            <a:off x="5237839" y="5407116"/>
            <a:ext cx="1706965" cy="492025"/>
          </a:xfrm>
        </p:spPr>
        <p:txBody>
          <a:bodyPr rtlCol="0"/>
          <a:lstStyle/>
          <a:p>
            <a:pPr rtl="0"/>
            <a:r>
              <a:rPr lang="nl-NL"/>
              <a:t>Onhandig</a:t>
            </a:r>
          </a:p>
        </p:txBody>
      </p:sp>
      <p:sp>
        <p:nvSpPr>
          <p:cNvPr id="48" name="Tijdelijke aanduiding voor datum 47">
            <a:extLst>
              <a:ext uri="{FF2B5EF4-FFF2-40B4-BE49-F238E27FC236}">
                <a16:creationId xmlns:a16="http://schemas.microsoft.com/office/drawing/2014/main" id="{5B1F36C4-3001-4309-B39A-4CBE3001C87A}"/>
              </a:ext>
            </a:extLst>
          </p:cNvPr>
          <p:cNvSpPr>
            <a:spLocks noGrp="1"/>
          </p:cNvSpPr>
          <p:nvPr>
            <p:ph type="dt" sz="half" idx="10"/>
          </p:nvPr>
        </p:nvSpPr>
        <p:spPr>
          <a:xfrm>
            <a:off x="838200" y="6356350"/>
            <a:ext cx="2743200" cy="365125"/>
          </a:xfrm>
        </p:spPr>
        <p:txBody>
          <a:bodyPr rtlCol="0"/>
          <a:lstStyle/>
          <a:p>
            <a:pPr rtl="0"/>
            <a:r>
              <a:rPr lang="nl-NL"/>
              <a:t>06-08-20XX</a:t>
            </a:r>
          </a:p>
        </p:txBody>
      </p:sp>
      <p:sp>
        <p:nvSpPr>
          <p:cNvPr id="49" name="Tijdelijke aanduiding voor voettekst 48">
            <a:extLst>
              <a:ext uri="{FF2B5EF4-FFF2-40B4-BE49-F238E27FC236}">
                <a16:creationId xmlns:a16="http://schemas.microsoft.com/office/drawing/2014/main" id="{E417811B-8A88-4D3F-B8C1-3FB620AB9D84}"/>
              </a:ext>
            </a:extLst>
          </p:cNvPr>
          <p:cNvSpPr>
            <a:spLocks noGrp="1"/>
          </p:cNvSpPr>
          <p:nvPr>
            <p:ph type="ftr" sz="quarter" idx="11"/>
          </p:nvPr>
        </p:nvSpPr>
        <p:spPr>
          <a:xfrm>
            <a:off x="4038600" y="6356350"/>
            <a:ext cx="4114800" cy="365125"/>
          </a:xfrm>
        </p:spPr>
        <p:txBody>
          <a:bodyPr rtlCol="0"/>
          <a:lstStyle/>
          <a:p>
            <a:pPr rtl="0"/>
            <a:r>
              <a:rPr lang="nl-NL"/>
              <a:t>VERKOOPPRESENTATIE</a:t>
            </a:r>
          </a:p>
        </p:txBody>
      </p:sp>
      <p:sp>
        <p:nvSpPr>
          <p:cNvPr id="50" name="Tijdelijke aanduiding voor dianummer 49">
            <a:extLst>
              <a:ext uri="{FF2B5EF4-FFF2-40B4-BE49-F238E27FC236}">
                <a16:creationId xmlns:a16="http://schemas.microsoft.com/office/drawing/2014/main" id="{BFB7C528-0C61-424C-B1CA-1E81969C44E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nl-NL" smtClean="0"/>
              <a:pPr/>
              <a:t>12</a:t>
            </a:fld>
            <a:endParaRPr lang="nl-NL"/>
          </a:p>
        </p:txBody>
      </p:sp>
      <p:sp>
        <p:nvSpPr>
          <p:cNvPr id="37" name="Rechthoek 36">
            <a:extLst>
              <a:ext uri="{FF2B5EF4-FFF2-40B4-BE49-F238E27FC236}">
                <a16:creationId xmlns:a16="http://schemas.microsoft.com/office/drawing/2014/main" id="{B96072A2-2AD1-4FCC-94CB-2D6008B44D73}"/>
              </a:ext>
              <a:ext uri="{C183D7F6-B498-43B3-948B-1728B52AA6E4}">
                <adec:decorative xmlns:adec="http://schemas.microsoft.com/office/drawing/2017/decorative" val="1"/>
              </a:ext>
            </a:extLst>
          </p:cNvPr>
          <p:cNvSpPr/>
          <p:nvPr/>
        </p:nvSpPr>
        <p:spPr>
          <a:xfrm>
            <a:off x="6799744" y="2298701"/>
            <a:ext cx="1595680" cy="584199"/>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
        <p:nvSpPr>
          <p:cNvPr id="39" name="Rechthoek 38">
            <a:extLst>
              <a:ext uri="{FF2B5EF4-FFF2-40B4-BE49-F238E27FC236}">
                <a16:creationId xmlns:a16="http://schemas.microsoft.com/office/drawing/2014/main" id="{8C505B0F-BF52-4666-932C-F0D307204AC6}"/>
              </a:ext>
              <a:ext uri="{C183D7F6-B498-43B3-948B-1728B52AA6E4}">
                <adec:decorative xmlns:adec="http://schemas.microsoft.com/office/drawing/2017/decorative" val="1"/>
              </a:ext>
            </a:extLst>
          </p:cNvPr>
          <p:cNvSpPr/>
          <p:nvPr/>
        </p:nvSpPr>
        <p:spPr>
          <a:xfrm>
            <a:off x="4150807" y="2384920"/>
            <a:ext cx="350155" cy="349502"/>
          </a:xfrm>
          <a:prstGeom prst="rect">
            <a:avLst/>
          </a:prstGeom>
          <a:noFill/>
          <a:ln w="254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
        <p:nvSpPr>
          <p:cNvPr id="41" name="Rechthoek 40">
            <a:extLst>
              <a:ext uri="{FF2B5EF4-FFF2-40B4-BE49-F238E27FC236}">
                <a16:creationId xmlns:a16="http://schemas.microsoft.com/office/drawing/2014/main" id="{C932B490-6CD8-4839-A202-51E6FAA0A9EB}"/>
              </a:ext>
              <a:ext uri="{C183D7F6-B498-43B3-948B-1728B52AA6E4}">
                <adec:decorative xmlns:adec="http://schemas.microsoft.com/office/drawing/2017/decorative" val="1"/>
              </a:ext>
            </a:extLst>
          </p:cNvPr>
          <p:cNvSpPr/>
          <p:nvPr/>
        </p:nvSpPr>
        <p:spPr>
          <a:xfrm>
            <a:off x="3038655" y="4629430"/>
            <a:ext cx="350155" cy="349502"/>
          </a:xfrm>
          <a:prstGeom prst="rect">
            <a:avLst/>
          </a:prstGeom>
          <a:noFill/>
          <a:ln w="254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
        <p:nvSpPr>
          <p:cNvPr id="43" name="Rechthoek 42">
            <a:extLst>
              <a:ext uri="{FF2B5EF4-FFF2-40B4-BE49-F238E27FC236}">
                <a16:creationId xmlns:a16="http://schemas.microsoft.com/office/drawing/2014/main" id="{4E743C97-B414-4218-B46A-9211BA1B4B75}"/>
              </a:ext>
              <a:ext uri="{C183D7F6-B498-43B3-948B-1728B52AA6E4}">
                <adec:decorative xmlns:adec="http://schemas.microsoft.com/office/drawing/2017/decorative" val="1"/>
              </a:ext>
            </a:extLst>
          </p:cNvPr>
          <p:cNvSpPr/>
          <p:nvPr/>
        </p:nvSpPr>
        <p:spPr>
          <a:xfrm>
            <a:off x="4581759" y="4487842"/>
            <a:ext cx="350155" cy="349502"/>
          </a:xfrm>
          <a:prstGeom prst="rect">
            <a:avLst/>
          </a:prstGeom>
          <a:noFill/>
          <a:ln w="25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
        <p:nvSpPr>
          <p:cNvPr id="45" name="Rechthoek 44">
            <a:extLst>
              <a:ext uri="{FF2B5EF4-FFF2-40B4-BE49-F238E27FC236}">
                <a16:creationId xmlns:a16="http://schemas.microsoft.com/office/drawing/2014/main" id="{FCD02CEE-2A4F-4154-BFEA-5F093E773FE7}"/>
              </a:ext>
              <a:ext uri="{C183D7F6-B498-43B3-948B-1728B52AA6E4}">
                <adec:decorative xmlns:adec="http://schemas.microsoft.com/office/drawing/2017/decorative" val="1"/>
              </a:ext>
            </a:extLst>
          </p:cNvPr>
          <p:cNvSpPr/>
          <p:nvPr/>
        </p:nvSpPr>
        <p:spPr>
          <a:xfrm>
            <a:off x="6801084" y="4192235"/>
            <a:ext cx="350155" cy="349502"/>
          </a:xfrm>
          <a:prstGeom prst="rect">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
        <p:nvSpPr>
          <p:cNvPr id="47" name="Rechthoek 46">
            <a:extLst>
              <a:ext uri="{FF2B5EF4-FFF2-40B4-BE49-F238E27FC236}">
                <a16:creationId xmlns:a16="http://schemas.microsoft.com/office/drawing/2014/main" id="{19F2AA8D-15B3-441D-853F-87E857C4ABDC}"/>
              </a:ext>
              <a:ext uri="{C183D7F6-B498-43B3-948B-1728B52AA6E4}">
                <adec:decorative xmlns:adec="http://schemas.microsoft.com/office/drawing/2017/decorative" val="1"/>
              </a:ext>
            </a:extLst>
          </p:cNvPr>
          <p:cNvSpPr/>
          <p:nvPr/>
        </p:nvSpPr>
        <p:spPr>
          <a:xfrm>
            <a:off x="8264706" y="4892322"/>
            <a:ext cx="350155" cy="349502"/>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Tree>
    <p:extLst>
      <p:ext uri="{BB962C8B-B14F-4D97-AF65-F5344CB8AC3E}">
        <p14:creationId xmlns:p14="http://schemas.microsoft.com/office/powerpoint/2010/main" val="2372535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239AC5B5-DBFF-474A-8D9B-1133B9C0066D}"/>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rtl="0"/>
            <a:r>
              <a:rPr lang="nl-NL" dirty="0"/>
              <a:t>Groeistrategie</a:t>
            </a:r>
          </a:p>
        </p:txBody>
      </p:sp>
      <p:sp>
        <p:nvSpPr>
          <p:cNvPr id="6" name="Tijdelijke aanduiding voor tekst 5">
            <a:extLst>
              <a:ext uri="{FF2B5EF4-FFF2-40B4-BE49-F238E27FC236}">
                <a16:creationId xmlns:a16="http://schemas.microsoft.com/office/drawing/2014/main" id="{5150278A-C855-49FF-BCD2-7E6BD3F90529}"/>
              </a:ext>
            </a:extLst>
          </p:cNvPr>
          <p:cNvSpPr>
            <a:spLocks noGrp="1"/>
          </p:cNvSpPr>
          <p:nvPr>
            <p:ph type="body" sz="quarter" idx="19"/>
          </p:nvPr>
        </p:nvSpPr>
        <p:spPr>
          <a:xfrm>
            <a:off x="2452699" y="1592681"/>
            <a:ext cx="7306060" cy="393427"/>
          </a:xfrm>
        </p:spPr>
        <p:txBody>
          <a:bodyPr rtlCol="0"/>
          <a:lstStyle/>
          <a:p>
            <a:pPr rtl="0"/>
            <a:r>
              <a:rPr lang="nl-NL" dirty="0"/>
              <a:t>Hoe we in de toekomst gaan groeien</a:t>
            </a:r>
          </a:p>
        </p:txBody>
      </p:sp>
      <p:sp>
        <p:nvSpPr>
          <p:cNvPr id="23" name="Tijdelijke aanduiding voor tekst 22">
            <a:extLst>
              <a:ext uri="{FF2B5EF4-FFF2-40B4-BE49-F238E27FC236}">
                <a16:creationId xmlns:a16="http://schemas.microsoft.com/office/drawing/2014/main" id="{2052F5BA-C743-4F56-BF96-3A70DB7B29D8}"/>
              </a:ext>
            </a:extLst>
          </p:cNvPr>
          <p:cNvSpPr>
            <a:spLocks noGrp="1"/>
          </p:cNvSpPr>
          <p:nvPr>
            <p:ph type="body" sz="quarter" idx="26"/>
          </p:nvPr>
        </p:nvSpPr>
        <p:spPr>
          <a:xfrm>
            <a:off x="1973698" y="3031460"/>
            <a:ext cx="1975104" cy="868680"/>
          </a:xfrm>
        </p:spPr>
        <p:txBody>
          <a:bodyPr rtlCol="0"/>
          <a:lstStyle/>
          <a:p>
            <a:pPr rtl="0"/>
            <a:r>
              <a:rPr lang="nl-NL" dirty="0"/>
              <a:t>Feb 20xx</a:t>
            </a:r>
          </a:p>
        </p:txBody>
      </p:sp>
      <p:sp>
        <p:nvSpPr>
          <p:cNvPr id="24" name="Tijdelijke aanduiding voor tekst 23">
            <a:extLst>
              <a:ext uri="{FF2B5EF4-FFF2-40B4-BE49-F238E27FC236}">
                <a16:creationId xmlns:a16="http://schemas.microsoft.com/office/drawing/2014/main" id="{0BA3A285-1B6B-47C7-A879-444362C4EFED}"/>
              </a:ext>
            </a:extLst>
          </p:cNvPr>
          <p:cNvSpPr>
            <a:spLocks noGrp="1"/>
          </p:cNvSpPr>
          <p:nvPr>
            <p:ph type="body" sz="quarter" idx="27"/>
          </p:nvPr>
        </p:nvSpPr>
        <p:spPr>
          <a:xfrm>
            <a:off x="5202976" y="3031460"/>
            <a:ext cx="1975104" cy="868680"/>
          </a:xfrm>
        </p:spPr>
        <p:txBody>
          <a:bodyPr rtlCol="0"/>
          <a:lstStyle/>
          <a:p>
            <a:pPr rtl="0"/>
            <a:r>
              <a:rPr lang="nl-NL"/>
              <a:t>Mei 20xx</a:t>
            </a:r>
          </a:p>
        </p:txBody>
      </p:sp>
      <p:sp>
        <p:nvSpPr>
          <p:cNvPr id="25" name="Tijdelijke aanduiding voor tekst 24">
            <a:extLst>
              <a:ext uri="{FF2B5EF4-FFF2-40B4-BE49-F238E27FC236}">
                <a16:creationId xmlns:a16="http://schemas.microsoft.com/office/drawing/2014/main" id="{44B3A6EF-74CD-4CC3-BB15-24EAF0291D3A}"/>
              </a:ext>
            </a:extLst>
          </p:cNvPr>
          <p:cNvSpPr>
            <a:spLocks noGrp="1"/>
          </p:cNvSpPr>
          <p:nvPr>
            <p:ph type="body" sz="quarter" idx="28"/>
          </p:nvPr>
        </p:nvSpPr>
        <p:spPr>
          <a:xfrm>
            <a:off x="8346652" y="3031460"/>
            <a:ext cx="1975104" cy="868680"/>
          </a:xfrm>
        </p:spPr>
        <p:txBody>
          <a:bodyPr rtlCol="0"/>
          <a:lstStyle/>
          <a:p>
            <a:pPr rtl="0"/>
            <a:r>
              <a:rPr lang="nl-NL"/>
              <a:t>Okt 20XX</a:t>
            </a:r>
          </a:p>
        </p:txBody>
      </p:sp>
      <p:sp>
        <p:nvSpPr>
          <p:cNvPr id="33" name="Tijdelijke aanduiding voor tekst 32">
            <a:extLst>
              <a:ext uri="{FF2B5EF4-FFF2-40B4-BE49-F238E27FC236}">
                <a16:creationId xmlns:a16="http://schemas.microsoft.com/office/drawing/2014/main" id="{6408E2D6-75F9-4B6D-83C6-E5C1D0785788}"/>
              </a:ext>
            </a:extLst>
          </p:cNvPr>
          <p:cNvSpPr>
            <a:spLocks noGrp="1"/>
          </p:cNvSpPr>
          <p:nvPr>
            <p:ph type="body" sz="quarter" idx="13"/>
          </p:nvPr>
        </p:nvSpPr>
        <p:spPr>
          <a:xfrm>
            <a:off x="1591695" y="4042386"/>
            <a:ext cx="2743200" cy="1148945"/>
          </a:xfrm>
        </p:spPr>
        <p:txBody>
          <a:bodyPr rtlCol="0"/>
          <a:lstStyle/>
          <a:p>
            <a:pPr rtl="0"/>
            <a:r>
              <a:rPr lang="nl-NL" dirty="0"/>
              <a:t>De app distribueren naar lokale start-ups om het product te helpen voet aan de grond te krijgen</a:t>
            </a:r>
          </a:p>
        </p:txBody>
      </p:sp>
      <p:sp>
        <p:nvSpPr>
          <p:cNvPr id="34" name="Tijdelijke aanduiding voor tekst 33">
            <a:extLst>
              <a:ext uri="{FF2B5EF4-FFF2-40B4-BE49-F238E27FC236}">
                <a16:creationId xmlns:a16="http://schemas.microsoft.com/office/drawing/2014/main" id="{53AB9469-72E1-430D-8BF6-AEEEBDE86C7B}"/>
              </a:ext>
            </a:extLst>
          </p:cNvPr>
          <p:cNvSpPr>
            <a:spLocks noGrp="1"/>
          </p:cNvSpPr>
          <p:nvPr>
            <p:ph type="body" sz="quarter" idx="29"/>
          </p:nvPr>
        </p:nvSpPr>
        <p:spPr>
          <a:xfrm>
            <a:off x="4820973" y="4042387"/>
            <a:ext cx="2743200" cy="1148945"/>
          </a:xfrm>
        </p:spPr>
        <p:txBody>
          <a:bodyPr rtlCol="0"/>
          <a:lstStyle/>
          <a:p>
            <a:pPr rtl="0"/>
            <a:r>
              <a:rPr lang="nl-NL" dirty="0"/>
              <a:t>De app vrijgeven aan het grote publiek en de persberichten en regionale markttrends volgen</a:t>
            </a:r>
          </a:p>
        </p:txBody>
      </p:sp>
      <p:sp>
        <p:nvSpPr>
          <p:cNvPr id="35" name="Tijdelijke aanduiding voor tekst 34">
            <a:extLst>
              <a:ext uri="{FF2B5EF4-FFF2-40B4-BE49-F238E27FC236}">
                <a16:creationId xmlns:a16="http://schemas.microsoft.com/office/drawing/2014/main" id="{83F37B6A-147E-428A-8A0A-66906B67C611}"/>
              </a:ext>
            </a:extLst>
          </p:cNvPr>
          <p:cNvSpPr>
            <a:spLocks noGrp="1"/>
          </p:cNvSpPr>
          <p:nvPr>
            <p:ph type="body" sz="quarter" idx="30"/>
          </p:nvPr>
        </p:nvSpPr>
        <p:spPr>
          <a:xfrm>
            <a:off x="7964649" y="4042386"/>
            <a:ext cx="2743200" cy="1148945"/>
          </a:xfrm>
        </p:spPr>
        <p:txBody>
          <a:bodyPr rtlCol="0"/>
          <a:lstStyle/>
          <a:p>
            <a:pPr rtl="0"/>
            <a:r>
              <a:rPr lang="nl-NL" dirty="0"/>
              <a:t>Feedback verzamelen van de start-upcommunity om de beschikbaarheid van het product uit te breiden</a:t>
            </a:r>
          </a:p>
        </p:txBody>
      </p:sp>
      <p:sp>
        <p:nvSpPr>
          <p:cNvPr id="36" name="Tijdelijke aanduiding voor datum 35">
            <a:extLst>
              <a:ext uri="{FF2B5EF4-FFF2-40B4-BE49-F238E27FC236}">
                <a16:creationId xmlns:a16="http://schemas.microsoft.com/office/drawing/2014/main" id="{2138E7D7-EAED-45BA-8679-6A7129C1370B}"/>
              </a:ext>
            </a:extLst>
          </p:cNvPr>
          <p:cNvSpPr>
            <a:spLocks noGrp="1"/>
          </p:cNvSpPr>
          <p:nvPr>
            <p:ph type="dt" sz="half" idx="10"/>
          </p:nvPr>
        </p:nvSpPr>
        <p:spPr>
          <a:xfrm>
            <a:off x="838200" y="6356350"/>
            <a:ext cx="2743200" cy="365125"/>
          </a:xfrm>
        </p:spPr>
        <p:txBody>
          <a:bodyPr rtlCol="0"/>
          <a:lstStyle/>
          <a:p>
            <a:pPr rtl="0"/>
            <a:r>
              <a:rPr lang="nl-NL"/>
              <a:t>06-08-20XX</a:t>
            </a:r>
          </a:p>
        </p:txBody>
      </p:sp>
      <p:sp>
        <p:nvSpPr>
          <p:cNvPr id="37" name="Tijdelijke aanduiding voor voettekst 36">
            <a:extLst>
              <a:ext uri="{FF2B5EF4-FFF2-40B4-BE49-F238E27FC236}">
                <a16:creationId xmlns:a16="http://schemas.microsoft.com/office/drawing/2014/main" id="{4257A396-7594-402C-B2A9-4678A0607CF5}"/>
              </a:ext>
            </a:extLst>
          </p:cNvPr>
          <p:cNvSpPr>
            <a:spLocks noGrp="1"/>
          </p:cNvSpPr>
          <p:nvPr>
            <p:ph type="ftr" sz="quarter" idx="11"/>
          </p:nvPr>
        </p:nvSpPr>
        <p:spPr>
          <a:xfrm>
            <a:off x="4038600" y="6356350"/>
            <a:ext cx="4114800" cy="365125"/>
          </a:xfrm>
        </p:spPr>
        <p:txBody>
          <a:bodyPr rtlCol="0"/>
          <a:lstStyle/>
          <a:p>
            <a:pPr rtl="0"/>
            <a:r>
              <a:rPr lang="nl-NL"/>
              <a:t>VERKOOPPRESENTATIE</a:t>
            </a:r>
          </a:p>
        </p:txBody>
      </p:sp>
      <p:sp>
        <p:nvSpPr>
          <p:cNvPr id="38" name="Tijdelijke aanduiding voor dianumm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nl-NL" smtClean="0"/>
              <a:pPr/>
              <a:t>13</a:t>
            </a:fld>
            <a:endParaRPr lang="nl-NL"/>
          </a:p>
        </p:txBody>
      </p:sp>
    </p:spTree>
    <p:extLst>
      <p:ext uri="{BB962C8B-B14F-4D97-AF65-F5344CB8AC3E}">
        <p14:creationId xmlns:p14="http://schemas.microsoft.com/office/powerpoint/2010/main" val="3313535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jdelijke aanduiding voor tekst 26">
            <a:extLst>
              <a:ext uri="{FF2B5EF4-FFF2-40B4-BE49-F238E27FC236}">
                <a16:creationId xmlns:a16="http://schemas.microsoft.com/office/drawing/2014/main" id="{93CCE65F-EAE5-4C64-842B-27E3783C1D1A}"/>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rtl="0"/>
            <a:r>
              <a:rPr lang="nl-NL" dirty="0"/>
              <a:t>Tractie</a:t>
            </a:r>
          </a:p>
        </p:txBody>
      </p:sp>
      <p:sp>
        <p:nvSpPr>
          <p:cNvPr id="29" name="Tijdelijke aanduiding voor tekst 28">
            <a:extLst>
              <a:ext uri="{FF2B5EF4-FFF2-40B4-BE49-F238E27FC236}">
                <a16:creationId xmlns:a16="http://schemas.microsoft.com/office/drawing/2014/main" id="{29E30BEC-6F07-48A4-9993-E5B985D29CD4}"/>
              </a:ext>
            </a:extLst>
          </p:cNvPr>
          <p:cNvSpPr>
            <a:spLocks noGrp="1"/>
          </p:cNvSpPr>
          <p:nvPr>
            <p:ph type="body" sz="quarter" idx="19"/>
          </p:nvPr>
        </p:nvSpPr>
        <p:spPr>
          <a:xfrm>
            <a:off x="2452699" y="1592681"/>
            <a:ext cx="7306060" cy="393427"/>
          </a:xfrm>
        </p:spPr>
        <p:txBody>
          <a:bodyPr rtlCol="0"/>
          <a:lstStyle/>
          <a:p>
            <a:pPr rtl="0"/>
            <a:r>
              <a:rPr lang="nl-NL" dirty="0"/>
              <a:t>Prognose voor succes</a:t>
            </a:r>
          </a:p>
        </p:txBody>
      </p:sp>
      <p:sp>
        <p:nvSpPr>
          <p:cNvPr id="64" name="Tijdelijke aanduiding voor tekst 63">
            <a:extLst>
              <a:ext uri="{FF2B5EF4-FFF2-40B4-BE49-F238E27FC236}">
                <a16:creationId xmlns:a16="http://schemas.microsoft.com/office/drawing/2014/main" id="{6B5D952F-2EF7-427C-974E-A567B00747E7}"/>
              </a:ext>
            </a:extLst>
          </p:cNvPr>
          <p:cNvSpPr>
            <a:spLocks noGrp="1"/>
          </p:cNvSpPr>
          <p:nvPr>
            <p:ph type="body" sz="quarter" idx="36"/>
          </p:nvPr>
        </p:nvSpPr>
        <p:spPr>
          <a:xfrm>
            <a:off x="905410" y="2333977"/>
            <a:ext cx="5007023" cy="448769"/>
          </a:xfrm>
        </p:spPr>
        <p:txBody>
          <a:bodyPr rtlCol="0"/>
          <a:lstStyle/>
          <a:p>
            <a:pPr rtl="0"/>
            <a:r>
              <a:rPr lang="nl-NL" dirty="0"/>
              <a:t>Belangrijke metrische gegevens</a:t>
            </a:r>
          </a:p>
        </p:txBody>
      </p:sp>
      <p:graphicFrame>
        <p:nvGraphicFramePr>
          <p:cNvPr id="47" name="Tijdelijke aanduiding voor inhoud 46">
            <a:extLst>
              <a:ext uri="{FF2B5EF4-FFF2-40B4-BE49-F238E27FC236}">
                <a16:creationId xmlns:a16="http://schemas.microsoft.com/office/drawing/2014/main" id="{ACADC37D-9FC5-4A0A-AC25-4FE75C3312E6}"/>
              </a:ext>
            </a:extLst>
          </p:cNvPr>
          <p:cNvGraphicFramePr>
            <a:graphicFrameLocks noGrp="1"/>
          </p:cNvGraphicFramePr>
          <p:nvPr>
            <p:ph sz="quarter" idx="38"/>
            <p:extLst>
              <p:ext uri="{D42A27DB-BD31-4B8C-83A1-F6EECF244321}">
                <p14:modId xmlns:p14="http://schemas.microsoft.com/office/powerpoint/2010/main" val="3529660074"/>
              </p:ext>
            </p:extLst>
          </p:nvPr>
        </p:nvGraphicFramePr>
        <p:xfrm>
          <a:off x="919163" y="2782888"/>
          <a:ext cx="5007023" cy="2776535"/>
        </p:xfrm>
        <a:graphic>
          <a:graphicData uri="http://schemas.openxmlformats.org/drawingml/2006/table">
            <a:tbl>
              <a:tblPr firstRow="1" bandRow="1">
                <a:tableStyleId>{D27102A9-8310-4765-A935-A1911B00CA55}</a:tableStyleId>
              </a:tblPr>
              <a:tblGrid>
                <a:gridCol w="813118">
                  <a:extLst>
                    <a:ext uri="{9D8B030D-6E8A-4147-A177-3AD203B41FA5}">
                      <a16:colId xmlns:a16="http://schemas.microsoft.com/office/drawing/2014/main" val="1517755082"/>
                    </a:ext>
                  </a:extLst>
                </a:gridCol>
                <a:gridCol w="1038819">
                  <a:extLst>
                    <a:ext uri="{9D8B030D-6E8A-4147-A177-3AD203B41FA5}">
                      <a16:colId xmlns:a16="http://schemas.microsoft.com/office/drawing/2014/main" val="2446386500"/>
                    </a:ext>
                  </a:extLst>
                </a:gridCol>
                <a:gridCol w="1005564">
                  <a:extLst>
                    <a:ext uri="{9D8B030D-6E8A-4147-A177-3AD203B41FA5}">
                      <a16:colId xmlns:a16="http://schemas.microsoft.com/office/drawing/2014/main" val="3308918160"/>
                    </a:ext>
                  </a:extLst>
                </a:gridCol>
                <a:gridCol w="1028481">
                  <a:extLst>
                    <a:ext uri="{9D8B030D-6E8A-4147-A177-3AD203B41FA5}">
                      <a16:colId xmlns:a16="http://schemas.microsoft.com/office/drawing/2014/main" val="1854486728"/>
                    </a:ext>
                  </a:extLst>
                </a:gridCol>
                <a:gridCol w="1121041">
                  <a:extLst>
                    <a:ext uri="{9D8B030D-6E8A-4147-A177-3AD203B41FA5}">
                      <a16:colId xmlns:a16="http://schemas.microsoft.com/office/drawing/2014/main" val="1808496511"/>
                    </a:ext>
                  </a:extLst>
                </a:gridCol>
              </a:tblGrid>
              <a:tr h="602110">
                <a:tc>
                  <a:txBody>
                    <a:bodyPr/>
                    <a:lstStyle/>
                    <a:p>
                      <a:pPr algn="r" rtl="0"/>
                      <a:endParaRPr lang="nl-NL" sz="1100" b="1" cap="all" spc="400" baseline="0" noProof="0">
                        <a:solidFill>
                          <a:schemeClr val="accent1">
                            <a:lumMod val="40000"/>
                            <a:lumOff val="60000"/>
                          </a:schemeClr>
                        </a:solidFill>
                        <a:latin typeface="Arial" panose="020B0604020202020204" pitchFamily="34" charset="0"/>
                        <a:cs typeface="Arial" panose="020B0604020202020204" pitchFamily="34" charset="0"/>
                      </a:endParaRPr>
                    </a:p>
                  </a:txBody>
                  <a:tcPr marL="78782" marR="78782" marT="39391" marB="39391" anchor="ctr"/>
                </a:tc>
                <a:tc>
                  <a:txBody>
                    <a:bodyPr/>
                    <a:lstStyle/>
                    <a:p>
                      <a:pPr algn="ctr" rtl="0"/>
                      <a:r>
                        <a:rPr lang="nl-NL" sz="1100" b="1" cap="all" spc="200" noProof="0" dirty="0">
                          <a:solidFill>
                            <a:schemeClr val="accent1">
                              <a:lumMod val="40000"/>
                              <a:lumOff val="60000"/>
                            </a:schemeClr>
                          </a:solidFill>
                          <a:latin typeface="Arial" panose="020B0604020202020204" pitchFamily="34" charset="0"/>
                          <a:cs typeface="Arial" panose="020B0604020202020204" pitchFamily="34" charset="0"/>
                        </a:rPr>
                        <a:t>klanten</a:t>
                      </a:r>
                    </a:p>
                  </a:txBody>
                  <a:tcPr marL="78782" marR="78782" marT="39391" marB="39391" anchor="ctr"/>
                </a:tc>
                <a:tc>
                  <a:txBody>
                    <a:bodyPr/>
                    <a:lstStyle/>
                    <a:p>
                      <a:pPr algn="ctr" rtl="0"/>
                      <a:r>
                        <a:rPr lang="nl-NL" sz="1100" b="1" cap="all" spc="200" noProof="0" dirty="0">
                          <a:solidFill>
                            <a:schemeClr val="accent1">
                              <a:lumMod val="40000"/>
                              <a:lumOff val="60000"/>
                            </a:schemeClr>
                          </a:solidFill>
                          <a:latin typeface="Arial" panose="020B0604020202020204" pitchFamily="34" charset="0"/>
                          <a:cs typeface="Arial" panose="020B0604020202020204" pitchFamily="34" charset="0"/>
                        </a:rPr>
                        <a:t>Bestel-lingen</a:t>
                      </a:r>
                    </a:p>
                  </a:txBody>
                  <a:tcPr marL="78782" marR="78782" marT="39391" marB="39391" anchor="ctr"/>
                </a:tc>
                <a:tc>
                  <a:txBody>
                    <a:bodyPr/>
                    <a:lstStyle/>
                    <a:p>
                      <a:pPr algn="ctr" rtl="0"/>
                      <a:r>
                        <a:rPr lang="nl-NL" sz="1100" b="1" cap="all" spc="200" noProof="0" dirty="0">
                          <a:solidFill>
                            <a:schemeClr val="accent1">
                              <a:lumMod val="40000"/>
                              <a:lumOff val="60000"/>
                            </a:schemeClr>
                          </a:solidFill>
                          <a:latin typeface="Arial" panose="020B0604020202020204" pitchFamily="34" charset="0"/>
                          <a:cs typeface="Arial" panose="020B0604020202020204" pitchFamily="34" charset="0"/>
                        </a:rPr>
                        <a:t>Bruto-omzet</a:t>
                      </a:r>
                    </a:p>
                  </a:txBody>
                  <a:tcPr marL="78782" marR="78782" marT="39391" marB="39391" anchor="ctr"/>
                </a:tc>
                <a:tc>
                  <a:txBody>
                    <a:bodyPr/>
                    <a:lstStyle/>
                    <a:p>
                      <a:pPr algn="ctr" rtl="0"/>
                      <a:r>
                        <a:rPr lang="nl-NL" sz="1100" b="1" cap="all" spc="200" noProof="0" dirty="0">
                          <a:solidFill>
                            <a:schemeClr val="accent1">
                              <a:lumMod val="40000"/>
                              <a:lumOff val="60000"/>
                            </a:schemeClr>
                          </a:solidFill>
                          <a:latin typeface="Arial" panose="020B0604020202020204" pitchFamily="34" charset="0"/>
                          <a:cs typeface="Arial" panose="020B0604020202020204" pitchFamily="34" charset="0"/>
                        </a:rPr>
                        <a:t>Netto-omzet</a:t>
                      </a:r>
                    </a:p>
                  </a:txBody>
                  <a:tcPr marL="78782" marR="78782" marT="39391" marB="39391" anchor="ctr"/>
                </a:tc>
                <a:extLst>
                  <a:ext uri="{0D108BD9-81ED-4DB2-BD59-A6C34878D82A}">
                    <a16:rowId xmlns:a16="http://schemas.microsoft.com/office/drawing/2014/main" val="3100351803"/>
                  </a:ext>
                </a:extLst>
              </a:tr>
              <a:tr h="536981">
                <a:tc>
                  <a:txBody>
                    <a:bodyPr/>
                    <a:lstStyle/>
                    <a:p>
                      <a:pPr algn="ctr" rtl="0" fontAlgn="base"/>
                      <a:r>
                        <a:rPr lang="nl-NL" sz="1100" b="1" spc="100" noProof="0">
                          <a:solidFill>
                            <a:schemeClr val="accent1">
                              <a:lumMod val="40000"/>
                              <a:lumOff val="60000"/>
                            </a:schemeClr>
                          </a:solidFill>
                          <a:effectLst/>
                          <a:latin typeface="Arial" panose="020B0604020202020204" pitchFamily="34" charset="0"/>
                          <a:cs typeface="Arial" panose="020B0604020202020204" pitchFamily="34" charset="0"/>
                        </a:rPr>
                        <a:t>20XX​</a:t>
                      </a:r>
                      <a:endParaRPr lang="nl-NL" sz="1100" b="1" i="0" spc="100" baseline="0" noProof="0">
                        <a:solidFill>
                          <a:schemeClr val="accent1">
                            <a:lumMod val="40000"/>
                            <a:lumOff val="60000"/>
                          </a:schemeClr>
                        </a:solidFill>
                        <a:effectLst/>
                        <a:latin typeface="Arial" panose="020B0604020202020204" pitchFamily="34" charset="0"/>
                        <a:cs typeface="Arial" panose="020B0604020202020204" pitchFamily="34" charset="0"/>
                      </a:endParaRPr>
                    </a:p>
                  </a:txBody>
                  <a:tcPr marL="78782" marR="78782" marT="39391" marB="39391" anchor="ctr">
                    <a:solidFill>
                      <a:schemeClr val="accent6">
                        <a:alpha val="20000"/>
                      </a:schemeClr>
                    </a:solidFill>
                  </a:tcPr>
                </a:tc>
                <a:tc>
                  <a:txBody>
                    <a:bodyPr/>
                    <a:lstStyle/>
                    <a:p>
                      <a:pPr algn="ctr" rtl="0" fontAlgn="base"/>
                      <a:r>
                        <a:rPr lang="nl-NL" sz="1100" b="0" i="0" noProof="0">
                          <a:solidFill>
                            <a:schemeClr val="bg1"/>
                          </a:solidFill>
                          <a:effectLst/>
                          <a:latin typeface="Avenir Next LT Pro" panose="020B0504020202020204" pitchFamily="34" charset="0"/>
                        </a:rPr>
                        <a:t>10​</a:t>
                      </a:r>
                    </a:p>
                  </a:txBody>
                  <a:tcPr anchor="ctr">
                    <a:solidFill>
                      <a:schemeClr val="accent6">
                        <a:alpha val="20000"/>
                      </a:schemeClr>
                    </a:solidFill>
                  </a:tcPr>
                </a:tc>
                <a:tc>
                  <a:txBody>
                    <a:bodyPr/>
                    <a:lstStyle/>
                    <a:p>
                      <a:pPr algn="ctr" rtl="0" fontAlgn="base"/>
                      <a:r>
                        <a:rPr lang="nl-NL" sz="1100" b="0" i="0" noProof="0">
                          <a:solidFill>
                            <a:schemeClr val="bg1"/>
                          </a:solidFill>
                          <a:effectLst/>
                          <a:latin typeface="Avenir Next LT Pro" panose="020B0504020202020204" pitchFamily="34" charset="0"/>
                        </a:rPr>
                        <a:t>1100​</a:t>
                      </a:r>
                    </a:p>
                  </a:txBody>
                  <a:tcPr anchor="ctr">
                    <a:solidFill>
                      <a:schemeClr val="accent6">
                        <a:alpha val="20000"/>
                      </a:schemeClr>
                    </a:solidFill>
                  </a:tcPr>
                </a:tc>
                <a:tc>
                  <a:txBody>
                    <a:bodyPr/>
                    <a:lstStyle/>
                    <a:p>
                      <a:pPr algn="ctr" rtl="0" fontAlgn="base"/>
                      <a:r>
                        <a:rPr lang="nl-NL" sz="1100" b="0" i="0" noProof="0">
                          <a:solidFill>
                            <a:schemeClr val="bg1"/>
                          </a:solidFill>
                          <a:effectLst/>
                          <a:latin typeface="Avenir Next LT Pro" panose="020B0504020202020204" pitchFamily="34" charset="0"/>
                        </a:rPr>
                        <a:t>€ 10.000​</a:t>
                      </a:r>
                    </a:p>
                  </a:txBody>
                  <a:tcPr anchor="ctr">
                    <a:solidFill>
                      <a:schemeClr val="accent6">
                        <a:alpha val="20000"/>
                      </a:schemeClr>
                    </a:solidFill>
                  </a:tcPr>
                </a:tc>
                <a:tc>
                  <a:txBody>
                    <a:bodyPr/>
                    <a:lstStyle/>
                    <a:p>
                      <a:pPr algn="ctr" rtl="0" fontAlgn="base"/>
                      <a:r>
                        <a:rPr lang="nl-NL" sz="1100" b="0" i="0" noProof="0">
                          <a:solidFill>
                            <a:schemeClr val="bg1"/>
                          </a:solidFill>
                          <a:effectLst/>
                          <a:latin typeface="Avenir Next LT Pro" panose="020B0504020202020204" pitchFamily="34" charset="0"/>
                        </a:rPr>
                        <a:t>€ 7000​</a:t>
                      </a:r>
                    </a:p>
                  </a:txBody>
                  <a:tcPr anchor="ctr">
                    <a:solidFill>
                      <a:schemeClr val="accent6">
                        <a:alpha val="20000"/>
                      </a:schemeClr>
                    </a:solidFill>
                  </a:tcPr>
                </a:tc>
                <a:extLst>
                  <a:ext uri="{0D108BD9-81ED-4DB2-BD59-A6C34878D82A}">
                    <a16:rowId xmlns:a16="http://schemas.microsoft.com/office/drawing/2014/main" val="2801628125"/>
                  </a:ext>
                </a:extLst>
              </a:tr>
              <a:tr h="536981">
                <a:tc>
                  <a:txBody>
                    <a:bodyPr/>
                    <a:lstStyle/>
                    <a:p>
                      <a:pPr algn="ctr" rtl="0" fontAlgn="base"/>
                      <a:r>
                        <a:rPr lang="nl-NL" sz="1100" b="1" spc="100" noProof="0">
                          <a:solidFill>
                            <a:schemeClr val="accent1">
                              <a:lumMod val="40000"/>
                              <a:lumOff val="60000"/>
                            </a:schemeClr>
                          </a:solidFill>
                          <a:effectLst/>
                          <a:latin typeface="Arial" panose="020B0604020202020204" pitchFamily="34" charset="0"/>
                          <a:cs typeface="Arial" panose="020B0604020202020204" pitchFamily="34" charset="0"/>
                        </a:rPr>
                        <a:t>20XX​</a:t>
                      </a:r>
                      <a:endParaRPr lang="nl-NL" sz="1100" b="1" i="0" spc="100" baseline="0" noProof="0">
                        <a:solidFill>
                          <a:schemeClr val="accent1">
                            <a:lumMod val="40000"/>
                            <a:lumOff val="60000"/>
                          </a:schemeClr>
                        </a:solidFill>
                        <a:effectLst/>
                        <a:latin typeface="Arial" panose="020B0604020202020204" pitchFamily="34" charset="0"/>
                        <a:cs typeface="Arial" panose="020B0604020202020204" pitchFamily="34" charset="0"/>
                      </a:endParaRPr>
                    </a:p>
                  </a:txBody>
                  <a:tcPr marL="78782" marR="78782" marT="39391" marB="39391" anchor="ctr"/>
                </a:tc>
                <a:tc>
                  <a:txBody>
                    <a:bodyPr/>
                    <a:lstStyle/>
                    <a:p>
                      <a:pPr algn="ctr" rtl="0" fontAlgn="base"/>
                      <a:r>
                        <a:rPr lang="nl-NL" sz="1100" b="0" i="0" noProof="0">
                          <a:solidFill>
                            <a:schemeClr val="bg1"/>
                          </a:solidFill>
                          <a:effectLst/>
                          <a:latin typeface="Avenir Next LT Pro" panose="020B0504020202020204" pitchFamily="34" charset="0"/>
                        </a:rPr>
                        <a:t>20​</a:t>
                      </a:r>
                    </a:p>
                  </a:txBody>
                  <a:tcPr anchor="ctr"/>
                </a:tc>
                <a:tc>
                  <a:txBody>
                    <a:bodyPr/>
                    <a:lstStyle/>
                    <a:p>
                      <a:pPr algn="ctr" rtl="0" fontAlgn="base"/>
                      <a:r>
                        <a:rPr lang="nl-NL" sz="1100" b="0" i="0" noProof="0">
                          <a:solidFill>
                            <a:schemeClr val="bg1"/>
                          </a:solidFill>
                          <a:effectLst/>
                          <a:latin typeface="Avenir Next LT Pro" panose="020B0504020202020204" pitchFamily="34" charset="0"/>
                        </a:rPr>
                        <a:t>200​</a:t>
                      </a:r>
                    </a:p>
                  </a:txBody>
                  <a:tcPr anchor="ctr"/>
                </a:tc>
                <a:tc>
                  <a:txBody>
                    <a:bodyPr/>
                    <a:lstStyle/>
                    <a:p>
                      <a:pPr algn="ctr" rtl="0" fontAlgn="base"/>
                      <a:r>
                        <a:rPr lang="nl-NL" sz="1100" b="0" i="0" noProof="0">
                          <a:solidFill>
                            <a:schemeClr val="bg1"/>
                          </a:solidFill>
                          <a:effectLst/>
                          <a:latin typeface="Avenir Next LT Pro" panose="020B0504020202020204" pitchFamily="34" charset="0"/>
                        </a:rPr>
                        <a:t>€ 20.000​</a:t>
                      </a:r>
                    </a:p>
                  </a:txBody>
                  <a:tcPr anchor="ctr"/>
                </a:tc>
                <a:tc>
                  <a:txBody>
                    <a:bodyPr/>
                    <a:lstStyle/>
                    <a:p>
                      <a:pPr algn="ctr" rtl="0" fontAlgn="base"/>
                      <a:r>
                        <a:rPr lang="nl-NL" sz="1100" b="0" i="0" noProof="0">
                          <a:solidFill>
                            <a:schemeClr val="bg1"/>
                          </a:solidFill>
                          <a:effectLst/>
                          <a:latin typeface="Avenir Next LT Pro" panose="020B0504020202020204" pitchFamily="34" charset="0"/>
                        </a:rPr>
                        <a:t>€ 16.000​</a:t>
                      </a:r>
                    </a:p>
                  </a:txBody>
                  <a:tcPr anchor="ctr"/>
                </a:tc>
                <a:extLst>
                  <a:ext uri="{0D108BD9-81ED-4DB2-BD59-A6C34878D82A}">
                    <a16:rowId xmlns:a16="http://schemas.microsoft.com/office/drawing/2014/main" val="3635382780"/>
                  </a:ext>
                </a:extLst>
              </a:tr>
              <a:tr h="563482">
                <a:tc>
                  <a:txBody>
                    <a:bodyPr/>
                    <a:lstStyle/>
                    <a:p>
                      <a:pPr algn="ctr" rtl="0" fontAlgn="base"/>
                      <a:r>
                        <a:rPr lang="nl-NL" sz="1100" b="1" spc="100" noProof="0">
                          <a:solidFill>
                            <a:schemeClr val="accent1">
                              <a:lumMod val="40000"/>
                              <a:lumOff val="60000"/>
                            </a:schemeClr>
                          </a:solidFill>
                          <a:effectLst/>
                          <a:latin typeface="Arial" panose="020B0604020202020204" pitchFamily="34" charset="0"/>
                          <a:cs typeface="Arial" panose="020B0604020202020204" pitchFamily="34" charset="0"/>
                        </a:rPr>
                        <a:t>20XX​</a:t>
                      </a:r>
                      <a:endParaRPr lang="nl-NL" sz="1100" b="1" i="0" spc="100" baseline="0" noProof="0">
                        <a:solidFill>
                          <a:schemeClr val="accent1">
                            <a:lumMod val="40000"/>
                            <a:lumOff val="60000"/>
                          </a:schemeClr>
                        </a:solidFill>
                        <a:effectLst/>
                        <a:latin typeface="Arial" panose="020B0604020202020204" pitchFamily="34" charset="0"/>
                        <a:cs typeface="Arial" panose="020B0604020202020204" pitchFamily="34" charset="0"/>
                      </a:endParaRPr>
                    </a:p>
                  </a:txBody>
                  <a:tcPr marL="78782" marR="78782" marT="39391" marB="39391" anchor="ctr">
                    <a:solidFill>
                      <a:schemeClr val="accent6">
                        <a:alpha val="20000"/>
                      </a:schemeClr>
                    </a:solidFill>
                  </a:tcPr>
                </a:tc>
                <a:tc>
                  <a:txBody>
                    <a:bodyPr/>
                    <a:lstStyle/>
                    <a:p>
                      <a:pPr algn="ctr" rtl="0" fontAlgn="base"/>
                      <a:r>
                        <a:rPr lang="nl-NL" sz="1100" b="0" i="0" noProof="0">
                          <a:solidFill>
                            <a:schemeClr val="bg1"/>
                          </a:solidFill>
                          <a:effectLst/>
                          <a:latin typeface="Avenir Next LT Pro" panose="020B0504020202020204" pitchFamily="34" charset="0"/>
                        </a:rPr>
                        <a:t>30​</a:t>
                      </a:r>
                    </a:p>
                  </a:txBody>
                  <a:tcPr anchor="ctr">
                    <a:solidFill>
                      <a:schemeClr val="accent6">
                        <a:alpha val="20000"/>
                      </a:schemeClr>
                    </a:solidFill>
                  </a:tcPr>
                </a:tc>
                <a:tc>
                  <a:txBody>
                    <a:bodyPr/>
                    <a:lstStyle/>
                    <a:p>
                      <a:pPr algn="ctr" rtl="0" fontAlgn="base"/>
                      <a:r>
                        <a:rPr lang="nl-NL" sz="1100" b="0" i="0" noProof="0">
                          <a:solidFill>
                            <a:schemeClr val="bg1"/>
                          </a:solidFill>
                          <a:effectLst/>
                          <a:latin typeface="Avenir Next LT Pro" panose="020B0504020202020204" pitchFamily="34" charset="0"/>
                        </a:rPr>
                        <a:t>300​</a:t>
                      </a:r>
                    </a:p>
                  </a:txBody>
                  <a:tcPr anchor="ctr">
                    <a:solidFill>
                      <a:schemeClr val="accent6">
                        <a:alpha val="20000"/>
                      </a:schemeClr>
                    </a:solidFill>
                  </a:tcPr>
                </a:tc>
                <a:tc>
                  <a:txBody>
                    <a:bodyPr/>
                    <a:lstStyle/>
                    <a:p>
                      <a:pPr algn="ctr" rtl="0" fontAlgn="base"/>
                      <a:r>
                        <a:rPr lang="nl-NL" sz="1100" b="0" i="0" noProof="0">
                          <a:solidFill>
                            <a:schemeClr val="bg1"/>
                          </a:solidFill>
                          <a:effectLst/>
                          <a:latin typeface="Avenir Next LT Pro" panose="020B0504020202020204" pitchFamily="34" charset="0"/>
                        </a:rPr>
                        <a:t>€ 30.000​</a:t>
                      </a:r>
                    </a:p>
                  </a:txBody>
                  <a:tcPr anchor="ctr">
                    <a:solidFill>
                      <a:schemeClr val="accent6">
                        <a:alpha val="20000"/>
                      </a:schemeClr>
                    </a:solidFill>
                  </a:tcPr>
                </a:tc>
                <a:tc>
                  <a:txBody>
                    <a:bodyPr/>
                    <a:lstStyle/>
                    <a:p>
                      <a:pPr algn="ctr" rtl="0" fontAlgn="base"/>
                      <a:r>
                        <a:rPr lang="nl-NL" sz="1100" b="0" i="0" noProof="0">
                          <a:solidFill>
                            <a:schemeClr val="bg1"/>
                          </a:solidFill>
                          <a:effectLst/>
                          <a:latin typeface="Avenir Next LT Pro" panose="020B0504020202020204" pitchFamily="34" charset="0"/>
                        </a:rPr>
                        <a:t>€ 25.000​</a:t>
                      </a:r>
                    </a:p>
                  </a:txBody>
                  <a:tcPr anchor="ctr">
                    <a:solidFill>
                      <a:schemeClr val="accent6">
                        <a:alpha val="20000"/>
                      </a:schemeClr>
                    </a:solidFill>
                  </a:tcPr>
                </a:tc>
                <a:extLst>
                  <a:ext uri="{0D108BD9-81ED-4DB2-BD59-A6C34878D82A}">
                    <a16:rowId xmlns:a16="http://schemas.microsoft.com/office/drawing/2014/main" val="2282084003"/>
                  </a:ext>
                </a:extLst>
              </a:tr>
              <a:tr h="536981">
                <a:tc>
                  <a:txBody>
                    <a:bodyPr/>
                    <a:lstStyle/>
                    <a:p>
                      <a:pPr algn="ctr" rtl="0" fontAlgn="base"/>
                      <a:r>
                        <a:rPr lang="nl-NL" sz="1100" b="1" spc="100" noProof="0">
                          <a:solidFill>
                            <a:schemeClr val="accent1">
                              <a:lumMod val="40000"/>
                              <a:lumOff val="60000"/>
                            </a:schemeClr>
                          </a:solidFill>
                          <a:effectLst/>
                          <a:latin typeface="Arial" panose="020B0604020202020204" pitchFamily="34" charset="0"/>
                          <a:cs typeface="Arial" panose="020B0604020202020204" pitchFamily="34" charset="0"/>
                        </a:rPr>
                        <a:t>20XX​</a:t>
                      </a:r>
                      <a:endParaRPr lang="nl-NL" sz="1100" b="1" i="0" spc="100" baseline="0" noProof="0">
                        <a:solidFill>
                          <a:schemeClr val="accent1">
                            <a:lumMod val="40000"/>
                            <a:lumOff val="60000"/>
                          </a:schemeClr>
                        </a:solidFill>
                        <a:effectLst/>
                        <a:latin typeface="Arial" panose="020B0604020202020204" pitchFamily="34" charset="0"/>
                        <a:cs typeface="Arial" panose="020B0604020202020204" pitchFamily="34" charset="0"/>
                      </a:endParaRPr>
                    </a:p>
                  </a:txBody>
                  <a:tcPr marL="78782" marR="78782" marT="39391" marB="39391" anchor="ctr"/>
                </a:tc>
                <a:tc>
                  <a:txBody>
                    <a:bodyPr/>
                    <a:lstStyle/>
                    <a:p>
                      <a:pPr algn="ctr" rtl="0" fontAlgn="base"/>
                      <a:r>
                        <a:rPr lang="nl-NL" sz="1100" b="0" i="0" noProof="0">
                          <a:solidFill>
                            <a:schemeClr val="bg1"/>
                          </a:solidFill>
                          <a:effectLst/>
                          <a:latin typeface="Avenir Next LT Pro" panose="020B0504020202020204" pitchFamily="34" charset="0"/>
                        </a:rPr>
                        <a:t>40​</a:t>
                      </a:r>
                    </a:p>
                  </a:txBody>
                  <a:tcPr anchor="ctr"/>
                </a:tc>
                <a:tc>
                  <a:txBody>
                    <a:bodyPr/>
                    <a:lstStyle/>
                    <a:p>
                      <a:pPr algn="ctr" rtl="0" fontAlgn="base"/>
                      <a:r>
                        <a:rPr lang="nl-NL" sz="1100" b="0" i="0" noProof="0">
                          <a:solidFill>
                            <a:schemeClr val="bg1"/>
                          </a:solidFill>
                          <a:effectLst/>
                          <a:latin typeface="Avenir Next LT Pro" panose="020B0504020202020204" pitchFamily="34" charset="0"/>
                        </a:rPr>
                        <a:t>400​</a:t>
                      </a:r>
                    </a:p>
                  </a:txBody>
                  <a:tcPr anchor="ctr"/>
                </a:tc>
                <a:tc>
                  <a:txBody>
                    <a:bodyPr/>
                    <a:lstStyle/>
                    <a:p>
                      <a:pPr algn="ctr" rtl="0" fontAlgn="base"/>
                      <a:r>
                        <a:rPr lang="nl-NL" sz="1100" b="0" i="0" noProof="0">
                          <a:solidFill>
                            <a:schemeClr val="bg1"/>
                          </a:solidFill>
                          <a:effectLst/>
                          <a:latin typeface="Avenir Next LT Pro" panose="020B0504020202020204" pitchFamily="34" charset="0"/>
                        </a:rPr>
                        <a:t>€ 40.000​</a:t>
                      </a:r>
                    </a:p>
                  </a:txBody>
                  <a:tcPr anchor="ctr"/>
                </a:tc>
                <a:tc>
                  <a:txBody>
                    <a:bodyPr/>
                    <a:lstStyle/>
                    <a:p>
                      <a:pPr algn="ctr" rtl="0" fontAlgn="base"/>
                      <a:r>
                        <a:rPr lang="nl-NL" sz="1100" b="0" i="0" noProof="0" dirty="0">
                          <a:solidFill>
                            <a:schemeClr val="bg1"/>
                          </a:solidFill>
                          <a:effectLst/>
                          <a:latin typeface="Avenir Next LT Pro" panose="020B0504020202020204" pitchFamily="34" charset="0"/>
                        </a:rPr>
                        <a:t>€ 30.000</a:t>
                      </a:r>
                    </a:p>
                  </a:txBody>
                  <a:tcPr anchor="ctr"/>
                </a:tc>
                <a:extLst>
                  <a:ext uri="{0D108BD9-81ED-4DB2-BD59-A6C34878D82A}">
                    <a16:rowId xmlns:a16="http://schemas.microsoft.com/office/drawing/2014/main" val="1849756459"/>
                  </a:ext>
                </a:extLst>
              </a:tr>
            </a:tbl>
          </a:graphicData>
        </a:graphic>
      </p:graphicFrame>
      <p:sp>
        <p:nvSpPr>
          <p:cNvPr id="65" name="Tijdelijke aanduiding voor tekst 64">
            <a:extLst>
              <a:ext uri="{FF2B5EF4-FFF2-40B4-BE49-F238E27FC236}">
                <a16:creationId xmlns:a16="http://schemas.microsoft.com/office/drawing/2014/main" id="{0D6DF9DB-199B-4C70-8114-ED4B77E2921D}"/>
              </a:ext>
            </a:extLst>
          </p:cNvPr>
          <p:cNvSpPr>
            <a:spLocks noGrp="1"/>
          </p:cNvSpPr>
          <p:nvPr>
            <p:ph type="body" sz="quarter" idx="37"/>
          </p:nvPr>
        </p:nvSpPr>
        <p:spPr>
          <a:xfrm>
            <a:off x="6912798" y="2339975"/>
            <a:ext cx="4360039" cy="449263"/>
          </a:xfrm>
        </p:spPr>
        <p:txBody>
          <a:bodyPr rtlCol="0"/>
          <a:lstStyle/>
          <a:p>
            <a:pPr rtl="0"/>
            <a:r>
              <a:rPr lang="nl-NL" dirty="0"/>
              <a:t>Omzet per jaar</a:t>
            </a:r>
          </a:p>
        </p:txBody>
      </p:sp>
      <p:graphicFrame>
        <p:nvGraphicFramePr>
          <p:cNvPr id="48" name="Tijdelijke aanduiding voor inhoud 37" descr="Staafdiagram">
            <a:extLst>
              <a:ext uri="{FF2B5EF4-FFF2-40B4-BE49-F238E27FC236}">
                <a16:creationId xmlns:a16="http://schemas.microsoft.com/office/drawing/2014/main" id="{4E8184C2-9E68-48D4-BCC6-EF4E09E80397}"/>
              </a:ext>
            </a:extLst>
          </p:cNvPr>
          <p:cNvGraphicFramePr>
            <a:graphicFrameLocks noGrp="1"/>
          </p:cNvGraphicFramePr>
          <p:nvPr>
            <p:ph sz="quarter" idx="39"/>
            <p:extLst>
              <p:ext uri="{D42A27DB-BD31-4B8C-83A1-F6EECF244321}">
                <p14:modId xmlns:p14="http://schemas.microsoft.com/office/powerpoint/2010/main" val="4101684714"/>
              </p:ext>
            </p:extLst>
          </p:nvPr>
        </p:nvGraphicFramePr>
        <p:xfrm>
          <a:off x="6898511" y="2782889"/>
          <a:ext cx="4360039" cy="3108960"/>
        </p:xfrm>
        <a:graphic>
          <a:graphicData uri="http://schemas.openxmlformats.org/drawingml/2006/chart">
            <c:chart xmlns:c="http://schemas.openxmlformats.org/drawingml/2006/chart" xmlns:r="http://schemas.openxmlformats.org/officeDocument/2006/relationships" r:id="rId3"/>
          </a:graphicData>
        </a:graphic>
      </p:graphicFrame>
      <p:sp>
        <p:nvSpPr>
          <p:cNvPr id="81" name="Tijdelijke aanduiding voor datum 80">
            <a:extLst>
              <a:ext uri="{FF2B5EF4-FFF2-40B4-BE49-F238E27FC236}">
                <a16:creationId xmlns:a16="http://schemas.microsoft.com/office/drawing/2014/main" id="{145DC384-179D-4D98-BDFC-0F504A188C18}"/>
              </a:ext>
            </a:extLst>
          </p:cNvPr>
          <p:cNvSpPr>
            <a:spLocks noGrp="1"/>
          </p:cNvSpPr>
          <p:nvPr>
            <p:ph type="dt" sz="half" idx="10"/>
          </p:nvPr>
        </p:nvSpPr>
        <p:spPr>
          <a:xfrm>
            <a:off x="838200" y="6356350"/>
            <a:ext cx="2743200" cy="365125"/>
          </a:xfrm>
        </p:spPr>
        <p:txBody>
          <a:bodyPr rtlCol="0"/>
          <a:lstStyle/>
          <a:p>
            <a:pPr rtl="0"/>
            <a:r>
              <a:rPr lang="nl-NL" dirty="0"/>
              <a:t>06-08-20XX</a:t>
            </a:r>
          </a:p>
        </p:txBody>
      </p:sp>
      <p:sp>
        <p:nvSpPr>
          <p:cNvPr id="82" name="Tijdelijke aanduiding voor voettekst 81">
            <a:extLst>
              <a:ext uri="{FF2B5EF4-FFF2-40B4-BE49-F238E27FC236}">
                <a16:creationId xmlns:a16="http://schemas.microsoft.com/office/drawing/2014/main" id="{7005FDD0-453E-4C96-B4CD-233F59CBAB4B}"/>
              </a:ext>
            </a:extLst>
          </p:cNvPr>
          <p:cNvSpPr>
            <a:spLocks noGrp="1"/>
          </p:cNvSpPr>
          <p:nvPr>
            <p:ph type="ftr" sz="quarter" idx="11"/>
          </p:nvPr>
        </p:nvSpPr>
        <p:spPr>
          <a:xfrm>
            <a:off x="4038600" y="6356350"/>
            <a:ext cx="4114800" cy="365125"/>
          </a:xfrm>
        </p:spPr>
        <p:txBody>
          <a:bodyPr rtlCol="0"/>
          <a:lstStyle/>
          <a:p>
            <a:pPr rtl="0"/>
            <a:r>
              <a:rPr lang="nl-NL" dirty="0"/>
              <a:t>VERKOOPPRESENTATIE</a:t>
            </a:r>
          </a:p>
        </p:txBody>
      </p:sp>
      <p:sp>
        <p:nvSpPr>
          <p:cNvPr id="83" name="Tijdelijke aanduiding voor dianummer 82">
            <a:extLst>
              <a:ext uri="{FF2B5EF4-FFF2-40B4-BE49-F238E27FC236}">
                <a16:creationId xmlns:a16="http://schemas.microsoft.com/office/drawing/2014/main" id="{3148E176-08DB-41A3-9A76-23011A0B3ED6}"/>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nl-NL" smtClean="0"/>
              <a:pPr/>
              <a:t>14</a:t>
            </a:fld>
            <a:endParaRPr lang="nl-NL" dirty="0"/>
          </a:p>
        </p:txBody>
      </p:sp>
    </p:spTree>
    <p:extLst>
      <p:ext uri="{BB962C8B-B14F-4D97-AF65-F5344CB8AC3E}">
        <p14:creationId xmlns:p14="http://schemas.microsoft.com/office/powerpoint/2010/main" val="1433309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el 123">
            <a:extLst>
              <a:ext uri="{FF2B5EF4-FFF2-40B4-BE49-F238E27FC236}">
                <a16:creationId xmlns:a16="http://schemas.microsoft.com/office/drawing/2014/main" id="{B4460716-6BD7-42C5-884B-FB370E074348}"/>
              </a:ext>
            </a:extLst>
          </p:cNvPr>
          <p:cNvSpPr>
            <a:spLocks noGrp="1"/>
          </p:cNvSpPr>
          <p:nvPr>
            <p:ph type="title"/>
          </p:nvPr>
        </p:nvSpPr>
        <p:spPr/>
        <p:txBody>
          <a:bodyPr rtlCol="0"/>
          <a:lstStyle/>
          <a:p>
            <a:pPr rtl="0"/>
            <a:r>
              <a:rPr lang="nl-NL" dirty="0"/>
              <a:t>Tweejarig actieplan</a:t>
            </a:r>
          </a:p>
        </p:txBody>
      </p:sp>
      <p:sp>
        <p:nvSpPr>
          <p:cNvPr id="98" name="Tijdelijke aanduiding voor tekst 97">
            <a:extLst>
              <a:ext uri="{FF2B5EF4-FFF2-40B4-BE49-F238E27FC236}">
                <a16:creationId xmlns:a16="http://schemas.microsoft.com/office/drawing/2014/main" id="{7BF85D80-939A-4D32-8E24-F43D30E98112}"/>
              </a:ext>
            </a:extLst>
          </p:cNvPr>
          <p:cNvSpPr>
            <a:spLocks noGrp="1"/>
          </p:cNvSpPr>
          <p:nvPr>
            <p:ph type="body" sz="quarter" idx="43"/>
          </p:nvPr>
        </p:nvSpPr>
        <p:spPr>
          <a:xfrm>
            <a:off x="2029367" y="2071320"/>
            <a:ext cx="1440088" cy="598827"/>
          </a:xfrm>
        </p:spPr>
        <p:txBody>
          <a:bodyPr rtlCol="0"/>
          <a:lstStyle/>
          <a:p>
            <a:pPr rtl="0"/>
            <a:r>
              <a:rPr lang="nl-NL" dirty="0"/>
              <a:t>Vrijwilligers werven</a:t>
            </a:r>
          </a:p>
        </p:txBody>
      </p:sp>
      <p:sp>
        <p:nvSpPr>
          <p:cNvPr id="99" name="Tijdelijke aanduiding voor tekst 98">
            <a:extLst>
              <a:ext uri="{FF2B5EF4-FFF2-40B4-BE49-F238E27FC236}">
                <a16:creationId xmlns:a16="http://schemas.microsoft.com/office/drawing/2014/main" id="{2D19FA91-F1E7-4EBD-BDE4-75CFCA5A263C}"/>
              </a:ext>
            </a:extLst>
          </p:cNvPr>
          <p:cNvSpPr>
            <a:spLocks noGrp="1"/>
          </p:cNvSpPr>
          <p:nvPr>
            <p:ph type="body" sz="quarter" idx="44"/>
          </p:nvPr>
        </p:nvSpPr>
        <p:spPr>
          <a:xfrm>
            <a:off x="4397612" y="2071320"/>
            <a:ext cx="1440088" cy="598827"/>
          </a:xfrm>
        </p:spPr>
        <p:txBody>
          <a:bodyPr rtlCol="0"/>
          <a:lstStyle/>
          <a:p>
            <a:pPr rtl="0"/>
            <a:r>
              <a:rPr lang="nl-NL" dirty="0"/>
              <a:t>Focusgroepen inzetten</a:t>
            </a:r>
          </a:p>
        </p:txBody>
      </p:sp>
      <p:sp>
        <p:nvSpPr>
          <p:cNvPr id="100" name="Tijdelijke aanduiding voor tekst 99">
            <a:extLst>
              <a:ext uri="{FF2B5EF4-FFF2-40B4-BE49-F238E27FC236}">
                <a16:creationId xmlns:a16="http://schemas.microsoft.com/office/drawing/2014/main" id="{976F8A2B-9ED8-48BE-85E3-75888951B264}"/>
              </a:ext>
            </a:extLst>
          </p:cNvPr>
          <p:cNvSpPr>
            <a:spLocks noGrp="1"/>
          </p:cNvSpPr>
          <p:nvPr>
            <p:ph type="body" sz="quarter" idx="45"/>
          </p:nvPr>
        </p:nvSpPr>
        <p:spPr>
          <a:xfrm>
            <a:off x="8344687" y="2071320"/>
            <a:ext cx="1440088" cy="598827"/>
          </a:xfrm>
        </p:spPr>
        <p:txBody>
          <a:bodyPr rtlCol="0"/>
          <a:lstStyle/>
          <a:p>
            <a:pPr rtl="0"/>
            <a:r>
              <a:rPr lang="nl-NL" dirty="0"/>
              <a:t>Feedback verzamelen</a:t>
            </a:r>
          </a:p>
        </p:txBody>
      </p:sp>
      <p:sp>
        <p:nvSpPr>
          <p:cNvPr id="167" name="Tijdelijke aanduiding voor tekst 166">
            <a:extLst>
              <a:ext uri="{FF2B5EF4-FFF2-40B4-BE49-F238E27FC236}">
                <a16:creationId xmlns:a16="http://schemas.microsoft.com/office/drawing/2014/main" id="{4BD31BFB-3E67-4778-9D30-28AC41FD64C0}"/>
              </a:ext>
            </a:extLst>
          </p:cNvPr>
          <p:cNvSpPr>
            <a:spLocks noGrp="1"/>
          </p:cNvSpPr>
          <p:nvPr>
            <p:ph type="body" sz="quarter" idx="41"/>
          </p:nvPr>
        </p:nvSpPr>
        <p:spPr>
          <a:xfrm>
            <a:off x="653772" y="2763180"/>
            <a:ext cx="1021001" cy="501726"/>
          </a:xfrm>
        </p:spPr>
        <p:txBody>
          <a:bodyPr rtlCol="0">
            <a:normAutofit/>
          </a:bodyPr>
          <a:lstStyle/>
          <a:p>
            <a:pPr rtl="0"/>
            <a:r>
              <a:rPr lang="nl-NL"/>
              <a:t>20XX</a:t>
            </a:r>
          </a:p>
        </p:txBody>
      </p:sp>
      <p:sp>
        <p:nvSpPr>
          <p:cNvPr id="39" name="Tijdelijke aanduiding voor tekst 38">
            <a:extLst>
              <a:ext uri="{FF2B5EF4-FFF2-40B4-BE49-F238E27FC236}">
                <a16:creationId xmlns:a16="http://schemas.microsoft.com/office/drawing/2014/main" id="{EB41788B-5A4D-4A23-BB14-7455046EF96C}"/>
              </a:ext>
            </a:extLst>
          </p:cNvPr>
          <p:cNvSpPr>
            <a:spLocks noGrp="1"/>
          </p:cNvSpPr>
          <p:nvPr>
            <p:ph type="body" sz="quarter" idx="17"/>
          </p:nvPr>
        </p:nvSpPr>
        <p:spPr>
          <a:xfrm>
            <a:off x="1712346" y="3170170"/>
            <a:ext cx="495300" cy="652276"/>
          </a:xfrm>
        </p:spPr>
        <p:txBody>
          <a:bodyPr rtlCol="0"/>
          <a:lstStyle/>
          <a:p>
            <a:pPr rtl="0"/>
            <a:r>
              <a:rPr lang="nl-NL"/>
              <a:t>jan</a:t>
            </a:r>
          </a:p>
        </p:txBody>
      </p:sp>
      <p:sp>
        <p:nvSpPr>
          <p:cNvPr id="40" name="Tijdelijke aanduiding voor tekst 39">
            <a:extLst>
              <a:ext uri="{FF2B5EF4-FFF2-40B4-BE49-F238E27FC236}">
                <a16:creationId xmlns:a16="http://schemas.microsoft.com/office/drawing/2014/main" id="{694BF050-9C6D-4081-95CF-F6BC29EABCC4}"/>
              </a:ext>
            </a:extLst>
          </p:cNvPr>
          <p:cNvSpPr>
            <a:spLocks noGrp="1"/>
          </p:cNvSpPr>
          <p:nvPr>
            <p:ph type="body" sz="quarter" idx="18"/>
          </p:nvPr>
        </p:nvSpPr>
        <p:spPr>
          <a:xfrm>
            <a:off x="2501761" y="3170170"/>
            <a:ext cx="495300" cy="652276"/>
          </a:xfrm>
        </p:spPr>
        <p:txBody>
          <a:bodyPr rtlCol="0"/>
          <a:lstStyle/>
          <a:p>
            <a:pPr rtl="0"/>
            <a:r>
              <a:rPr lang="nl-NL"/>
              <a:t>feb</a:t>
            </a:r>
          </a:p>
        </p:txBody>
      </p:sp>
      <p:sp>
        <p:nvSpPr>
          <p:cNvPr id="41" name="Tijdelijke aanduiding voor tekst 40">
            <a:extLst>
              <a:ext uri="{FF2B5EF4-FFF2-40B4-BE49-F238E27FC236}">
                <a16:creationId xmlns:a16="http://schemas.microsoft.com/office/drawing/2014/main" id="{3C776D64-FE99-43B5-BA03-94B7B0EDC50A}"/>
              </a:ext>
            </a:extLst>
          </p:cNvPr>
          <p:cNvSpPr>
            <a:spLocks noGrp="1"/>
          </p:cNvSpPr>
          <p:nvPr>
            <p:ph type="body" sz="quarter" idx="19"/>
          </p:nvPr>
        </p:nvSpPr>
        <p:spPr>
          <a:xfrm>
            <a:off x="3291176" y="3170170"/>
            <a:ext cx="495300" cy="652276"/>
          </a:xfrm>
        </p:spPr>
        <p:txBody>
          <a:bodyPr rtlCol="0"/>
          <a:lstStyle/>
          <a:p>
            <a:pPr rtl="0"/>
            <a:r>
              <a:rPr lang="nl-NL"/>
              <a:t>mrt</a:t>
            </a:r>
          </a:p>
        </p:txBody>
      </p:sp>
      <p:sp>
        <p:nvSpPr>
          <p:cNvPr id="42" name="Tijdelijke aanduiding voor tekst 41">
            <a:extLst>
              <a:ext uri="{FF2B5EF4-FFF2-40B4-BE49-F238E27FC236}">
                <a16:creationId xmlns:a16="http://schemas.microsoft.com/office/drawing/2014/main" id="{D52F622E-B59E-4A96-8D3E-3B13A871F5B2}"/>
              </a:ext>
            </a:extLst>
          </p:cNvPr>
          <p:cNvSpPr>
            <a:spLocks noGrp="1"/>
          </p:cNvSpPr>
          <p:nvPr>
            <p:ph type="body" sz="quarter" idx="20"/>
          </p:nvPr>
        </p:nvSpPr>
        <p:spPr>
          <a:xfrm>
            <a:off x="4080591" y="3170170"/>
            <a:ext cx="495300" cy="652276"/>
          </a:xfrm>
        </p:spPr>
        <p:txBody>
          <a:bodyPr rtlCol="0"/>
          <a:lstStyle/>
          <a:p>
            <a:pPr rtl="0"/>
            <a:r>
              <a:rPr lang="nl-NL"/>
              <a:t>apr</a:t>
            </a:r>
          </a:p>
        </p:txBody>
      </p:sp>
      <p:sp>
        <p:nvSpPr>
          <p:cNvPr id="43" name="Tijdelijke aanduiding voor tekst 42">
            <a:extLst>
              <a:ext uri="{FF2B5EF4-FFF2-40B4-BE49-F238E27FC236}">
                <a16:creationId xmlns:a16="http://schemas.microsoft.com/office/drawing/2014/main" id="{7D2FEB08-6B21-4BF7-97FE-A5781DCE93AB}"/>
              </a:ext>
            </a:extLst>
          </p:cNvPr>
          <p:cNvSpPr>
            <a:spLocks noGrp="1"/>
          </p:cNvSpPr>
          <p:nvPr>
            <p:ph type="body" sz="quarter" idx="21"/>
          </p:nvPr>
        </p:nvSpPr>
        <p:spPr>
          <a:xfrm>
            <a:off x="4810807" y="3170170"/>
            <a:ext cx="615310" cy="652276"/>
          </a:xfrm>
        </p:spPr>
        <p:txBody>
          <a:bodyPr rtlCol="0"/>
          <a:lstStyle/>
          <a:p>
            <a:pPr rtl="0"/>
            <a:r>
              <a:rPr lang="nl-NL"/>
              <a:t>mei</a:t>
            </a:r>
          </a:p>
        </p:txBody>
      </p:sp>
      <p:sp>
        <p:nvSpPr>
          <p:cNvPr id="44" name="Tijdelijke aanduiding voor tekst 43">
            <a:extLst>
              <a:ext uri="{FF2B5EF4-FFF2-40B4-BE49-F238E27FC236}">
                <a16:creationId xmlns:a16="http://schemas.microsoft.com/office/drawing/2014/main" id="{1F2F0017-CCFD-4F8D-83B7-E01482D56018}"/>
              </a:ext>
            </a:extLst>
          </p:cNvPr>
          <p:cNvSpPr>
            <a:spLocks noGrp="1"/>
          </p:cNvSpPr>
          <p:nvPr>
            <p:ph type="body" sz="quarter" idx="22"/>
          </p:nvPr>
        </p:nvSpPr>
        <p:spPr>
          <a:xfrm>
            <a:off x="5659421" y="3170170"/>
            <a:ext cx="495300" cy="652276"/>
          </a:xfrm>
        </p:spPr>
        <p:txBody>
          <a:bodyPr rtlCol="0"/>
          <a:lstStyle/>
          <a:p>
            <a:pPr rtl="0"/>
            <a:r>
              <a:rPr lang="nl-NL"/>
              <a:t>jun</a:t>
            </a:r>
          </a:p>
        </p:txBody>
      </p:sp>
      <p:sp>
        <p:nvSpPr>
          <p:cNvPr id="45" name="Tijdelijke aanduiding voor tekst 44">
            <a:extLst>
              <a:ext uri="{FF2B5EF4-FFF2-40B4-BE49-F238E27FC236}">
                <a16:creationId xmlns:a16="http://schemas.microsoft.com/office/drawing/2014/main" id="{D11CC642-FC71-4C7D-AD0A-828E2A08DFA7}"/>
              </a:ext>
            </a:extLst>
          </p:cNvPr>
          <p:cNvSpPr>
            <a:spLocks noGrp="1"/>
          </p:cNvSpPr>
          <p:nvPr>
            <p:ph type="body" sz="quarter" idx="23"/>
          </p:nvPr>
        </p:nvSpPr>
        <p:spPr>
          <a:xfrm>
            <a:off x="6448836" y="3170170"/>
            <a:ext cx="495300" cy="652276"/>
          </a:xfrm>
        </p:spPr>
        <p:txBody>
          <a:bodyPr rtlCol="0"/>
          <a:lstStyle/>
          <a:p>
            <a:pPr rtl="0"/>
            <a:r>
              <a:rPr lang="nl-NL"/>
              <a:t>jul</a:t>
            </a:r>
          </a:p>
        </p:txBody>
      </p:sp>
      <p:sp>
        <p:nvSpPr>
          <p:cNvPr id="46" name="Tijdelijke aanduiding voor tekst 45">
            <a:extLst>
              <a:ext uri="{FF2B5EF4-FFF2-40B4-BE49-F238E27FC236}">
                <a16:creationId xmlns:a16="http://schemas.microsoft.com/office/drawing/2014/main" id="{E8C7418D-7FF7-4E18-BFD3-32B69D0C4148}"/>
              </a:ext>
            </a:extLst>
          </p:cNvPr>
          <p:cNvSpPr>
            <a:spLocks noGrp="1"/>
          </p:cNvSpPr>
          <p:nvPr>
            <p:ph type="body" sz="quarter" idx="24"/>
          </p:nvPr>
        </p:nvSpPr>
        <p:spPr>
          <a:xfrm>
            <a:off x="7238251" y="3170170"/>
            <a:ext cx="495300" cy="652276"/>
          </a:xfrm>
        </p:spPr>
        <p:txBody>
          <a:bodyPr rtlCol="0"/>
          <a:lstStyle/>
          <a:p>
            <a:pPr rtl="0"/>
            <a:r>
              <a:rPr lang="nl-NL"/>
              <a:t>aug</a:t>
            </a:r>
          </a:p>
        </p:txBody>
      </p:sp>
      <p:sp>
        <p:nvSpPr>
          <p:cNvPr id="47" name="Tijdelijke aanduiding voor tekst 46">
            <a:extLst>
              <a:ext uri="{FF2B5EF4-FFF2-40B4-BE49-F238E27FC236}">
                <a16:creationId xmlns:a16="http://schemas.microsoft.com/office/drawing/2014/main" id="{2DD50C26-54E4-4467-95B8-E8541DDA6ACD}"/>
              </a:ext>
            </a:extLst>
          </p:cNvPr>
          <p:cNvSpPr>
            <a:spLocks noGrp="1"/>
          </p:cNvSpPr>
          <p:nvPr>
            <p:ph type="body" sz="quarter" idx="25"/>
          </p:nvPr>
        </p:nvSpPr>
        <p:spPr>
          <a:xfrm>
            <a:off x="8027666" y="3170170"/>
            <a:ext cx="495300" cy="652276"/>
          </a:xfrm>
        </p:spPr>
        <p:txBody>
          <a:bodyPr rtlCol="0"/>
          <a:lstStyle/>
          <a:p>
            <a:pPr rtl="0"/>
            <a:r>
              <a:rPr lang="nl-NL"/>
              <a:t>sep</a:t>
            </a:r>
          </a:p>
        </p:txBody>
      </p:sp>
      <p:sp>
        <p:nvSpPr>
          <p:cNvPr id="48" name="Tijdelijke aanduiding voor tekst 47">
            <a:extLst>
              <a:ext uri="{FF2B5EF4-FFF2-40B4-BE49-F238E27FC236}">
                <a16:creationId xmlns:a16="http://schemas.microsoft.com/office/drawing/2014/main" id="{F41FF637-BB1E-44A4-893A-775347AA469C}"/>
              </a:ext>
            </a:extLst>
          </p:cNvPr>
          <p:cNvSpPr>
            <a:spLocks noGrp="1"/>
          </p:cNvSpPr>
          <p:nvPr>
            <p:ph type="body" sz="quarter" idx="26"/>
          </p:nvPr>
        </p:nvSpPr>
        <p:spPr>
          <a:xfrm>
            <a:off x="8817081" y="3170170"/>
            <a:ext cx="495300" cy="652276"/>
          </a:xfrm>
        </p:spPr>
        <p:txBody>
          <a:bodyPr rtlCol="0"/>
          <a:lstStyle/>
          <a:p>
            <a:pPr rtl="0"/>
            <a:r>
              <a:rPr lang="nl-NL"/>
              <a:t>okt</a:t>
            </a:r>
          </a:p>
        </p:txBody>
      </p:sp>
      <p:sp>
        <p:nvSpPr>
          <p:cNvPr id="49" name="Tijdelijke aanduiding voor tekst 48">
            <a:extLst>
              <a:ext uri="{FF2B5EF4-FFF2-40B4-BE49-F238E27FC236}">
                <a16:creationId xmlns:a16="http://schemas.microsoft.com/office/drawing/2014/main" id="{6969BA4E-1EAE-41C8-BB18-657979AE5B0A}"/>
              </a:ext>
            </a:extLst>
          </p:cNvPr>
          <p:cNvSpPr>
            <a:spLocks noGrp="1"/>
          </p:cNvSpPr>
          <p:nvPr>
            <p:ph type="body" sz="quarter" idx="27"/>
          </p:nvPr>
        </p:nvSpPr>
        <p:spPr>
          <a:xfrm>
            <a:off x="9606496" y="3170170"/>
            <a:ext cx="495300" cy="652276"/>
          </a:xfrm>
        </p:spPr>
        <p:txBody>
          <a:bodyPr rtlCol="0"/>
          <a:lstStyle/>
          <a:p>
            <a:pPr rtl="0"/>
            <a:r>
              <a:rPr lang="nl-NL"/>
              <a:t>nov</a:t>
            </a:r>
          </a:p>
        </p:txBody>
      </p:sp>
      <p:sp>
        <p:nvSpPr>
          <p:cNvPr id="50" name="Tijdelijke aanduiding voor tekst 49">
            <a:extLst>
              <a:ext uri="{FF2B5EF4-FFF2-40B4-BE49-F238E27FC236}">
                <a16:creationId xmlns:a16="http://schemas.microsoft.com/office/drawing/2014/main" id="{4FC033C2-738F-4CE1-9D96-79DEF7476926}"/>
              </a:ext>
            </a:extLst>
          </p:cNvPr>
          <p:cNvSpPr>
            <a:spLocks noGrp="1"/>
          </p:cNvSpPr>
          <p:nvPr>
            <p:ph type="body" sz="quarter" idx="28"/>
          </p:nvPr>
        </p:nvSpPr>
        <p:spPr>
          <a:xfrm>
            <a:off x="10395907" y="3170170"/>
            <a:ext cx="495300" cy="652276"/>
          </a:xfrm>
        </p:spPr>
        <p:txBody>
          <a:bodyPr rtlCol="0"/>
          <a:lstStyle/>
          <a:p>
            <a:pPr rtl="0"/>
            <a:r>
              <a:rPr lang="nl-NL"/>
              <a:t>dec</a:t>
            </a:r>
          </a:p>
        </p:txBody>
      </p:sp>
      <p:sp>
        <p:nvSpPr>
          <p:cNvPr id="134" name="Tijdelijke aanduiding voor tekst 133">
            <a:extLst>
              <a:ext uri="{FF2B5EF4-FFF2-40B4-BE49-F238E27FC236}">
                <a16:creationId xmlns:a16="http://schemas.microsoft.com/office/drawing/2014/main" id="{143D4C69-4A2E-485F-8CB1-74C4E2984650}"/>
              </a:ext>
            </a:extLst>
          </p:cNvPr>
          <p:cNvSpPr>
            <a:spLocks noGrp="1"/>
          </p:cNvSpPr>
          <p:nvPr>
            <p:ph type="body" sz="quarter" idx="46"/>
          </p:nvPr>
        </p:nvSpPr>
        <p:spPr>
          <a:xfrm>
            <a:off x="2029367" y="3862599"/>
            <a:ext cx="1440088" cy="549318"/>
          </a:xfrm>
        </p:spPr>
        <p:txBody>
          <a:bodyPr rtlCol="0"/>
          <a:lstStyle/>
          <a:p>
            <a:pPr rtl="0"/>
            <a:r>
              <a:rPr lang="nl-NL" dirty="0"/>
              <a:t>Testen met start-ups</a:t>
            </a:r>
          </a:p>
        </p:txBody>
      </p:sp>
      <p:sp>
        <p:nvSpPr>
          <p:cNvPr id="35" name="Tijdelijke aanduiding voor tekst 34">
            <a:extLst>
              <a:ext uri="{FF2B5EF4-FFF2-40B4-BE49-F238E27FC236}">
                <a16:creationId xmlns:a16="http://schemas.microsoft.com/office/drawing/2014/main" id="{04F31490-B2B7-4426-8E85-2B946D473289}"/>
              </a:ext>
            </a:extLst>
          </p:cNvPr>
          <p:cNvSpPr>
            <a:spLocks noGrp="1"/>
          </p:cNvSpPr>
          <p:nvPr>
            <p:ph type="body" sz="quarter" idx="47"/>
          </p:nvPr>
        </p:nvSpPr>
        <p:spPr>
          <a:xfrm>
            <a:off x="5976442" y="3862599"/>
            <a:ext cx="1440088" cy="549318"/>
          </a:xfrm>
        </p:spPr>
        <p:txBody>
          <a:bodyPr rtlCol="0">
            <a:normAutofit/>
          </a:bodyPr>
          <a:lstStyle/>
          <a:p>
            <a:pPr rtl="0"/>
            <a:r>
              <a:rPr lang="nl-NL" dirty="0"/>
              <a:t>Regionale lancering</a:t>
            </a:r>
          </a:p>
        </p:txBody>
      </p:sp>
      <p:sp>
        <p:nvSpPr>
          <p:cNvPr id="135" name="Tijdelijke aanduiding voor tekst 134">
            <a:extLst>
              <a:ext uri="{FF2B5EF4-FFF2-40B4-BE49-F238E27FC236}">
                <a16:creationId xmlns:a16="http://schemas.microsoft.com/office/drawing/2014/main" id="{CCC6845F-1170-40DE-8F65-F6140059B86B}"/>
              </a:ext>
            </a:extLst>
          </p:cNvPr>
          <p:cNvSpPr>
            <a:spLocks noGrp="1"/>
          </p:cNvSpPr>
          <p:nvPr>
            <p:ph type="body" sz="quarter" idx="48"/>
          </p:nvPr>
        </p:nvSpPr>
        <p:spPr>
          <a:xfrm>
            <a:off x="9923517" y="3862599"/>
            <a:ext cx="1440088" cy="549318"/>
          </a:xfrm>
        </p:spPr>
        <p:txBody>
          <a:bodyPr rtlCol="0"/>
          <a:lstStyle/>
          <a:p>
            <a:pPr rtl="0"/>
            <a:r>
              <a:rPr lang="nl-NL" dirty="0"/>
              <a:t>Leveren aan consumenten</a:t>
            </a:r>
          </a:p>
        </p:txBody>
      </p:sp>
      <p:sp>
        <p:nvSpPr>
          <p:cNvPr id="168" name="Tijdelijke aanduiding voor tekst 167">
            <a:extLst>
              <a:ext uri="{FF2B5EF4-FFF2-40B4-BE49-F238E27FC236}">
                <a16:creationId xmlns:a16="http://schemas.microsoft.com/office/drawing/2014/main" id="{C99EF7C8-7B17-4B3D-B6E9-E0C70F826BF8}"/>
              </a:ext>
            </a:extLst>
          </p:cNvPr>
          <p:cNvSpPr>
            <a:spLocks noGrp="1"/>
          </p:cNvSpPr>
          <p:nvPr>
            <p:ph type="body" sz="quarter" idx="42"/>
          </p:nvPr>
        </p:nvSpPr>
        <p:spPr>
          <a:xfrm>
            <a:off x="653772" y="4449967"/>
            <a:ext cx="1021001" cy="501726"/>
          </a:xfrm>
        </p:spPr>
        <p:txBody>
          <a:bodyPr rtlCol="0">
            <a:normAutofit/>
          </a:bodyPr>
          <a:lstStyle/>
          <a:p>
            <a:pPr rtl="0"/>
            <a:r>
              <a:rPr lang="nl-NL"/>
              <a:t>20XX</a:t>
            </a:r>
          </a:p>
        </p:txBody>
      </p:sp>
      <p:sp>
        <p:nvSpPr>
          <p:cNvPr id="51" name="Tijdelijke aanduiding voor tekst 50">
            <a:extLst>
              <a:ext uri="{FF2B5EF4-FFF2-40B4-BE49-F238E27FC236}">
                <a16:creationId xmlns:a16="http://schemas.microsoft.com/office/drawing/2014/main" id="{05F5362C-3D75-4B57-BF1E-C3C283D110AB}"/>
              </a:ext>
            </a:extLst>
          </p:cNvPr>
          <p:cNvSpPr>
            <a:spLocks noGrp="1"/>
          </p:cNvSpPr>
          <p:nvPr>
            <p:ph type="body" sz="quarter" idx="29"/>
          </p:nvPr>
        </p:nvSpPr>
        <p:spPr>
          <a:xfrm>
            <a:off x="1712346" y="4871997"/>
            <a:ext cx="495300" cy="652272"/>
          </a:xfrm>
        </p:spPr>
        <p:txBody>
          <a:bodyPr rtlCol="0"/>
          <a:lstStyle/>
          <a:p>
            <a:pPr rtl="0"/>
            <a:r>
              <a:rPr lang="nl-NL"/>
              <a:t>jan</a:t>
            </a:r>
          </a:p>
        </p:txBody>
      </p:sp>
      <p:sp>
        <p:nvSpPr>
          <p:cNvPr id="52" name="Tijdelijke aanduiding voor tekst 51">
            <a:extLst>
              <a:ext uri="{FF2B5EF4-FFF2-40B4-BE49-F238E27FC236}">
                <a16:creationId xmlns:a16="http://schemas.microsoft.com/office/drawing/2014/main" id="{6827CCF3-6234-44CD-A60B-0B28A5739DF7}"/>
              </a:ext>
            </a:extLst>
          </p:cNvPr>
          <p:cNvSpPr>
            <a:spLocks noGrp="1"/>
          </p:cNvSpPr>
          <p:nvPr>
            <p:ph type="body" sz="quarter" idx="30"/>
          </p:nvPr>
        </p:nvSpPr>
        <p:spPr>
          <a:xfrm>
            <a:off x="2501761" y="4871997"/>
            <a:ext cx="495300" cy="652272"/>
          </a:xfrm>
        </p:spPr>
        <p:txBody>
          <a:bodyPr rtlCol="0"/>
          <a:lstStyle/>
          <a:p>
            <a:pPr rtl="0"/>
            <a:r>
              <a:rPr lang="nl-NL"/>
              <a:t>feb</a:t>
            </a:r>
          </a:p>
        </p:txBody>
      </p:sp>
      <p:sp>
        <p:nvSpPr>
          <p:cNvPr id="53" name="Tijdelijke aanduiding voor tekst 52">
            <a:extLst>
              <a:ext uri="{FF2B5EF4-FFF2-40B4-BE49-F238E27FC236}">
                <a16:creationId xmlns:a16="http://schemas.microsoft.com/office/drawing/2014/main" id="{895A0D32-F9FD-400E-83C0-733100E37C0F}"/>
              </a:ext>
            </a:extLst>
          </p:cNvPr>
          <p:cNvSpPr>
            <a:spLocks noGrp="1"/>
          </p:cNvSpPr>
          <p:nvPr>
            <p:ph type="body" sz="quarter" idx="31"/>
          </p:nvPr>
        </p:nvSpPr>
        <p:spPr>
          <a:xfrm>
            <a:off x="3291176" y="4871997"/>
            <a:ext cx="495300" cy="652272"/>
          </a:xfrm>
        </p:spPr>
        <p:txBody>
          <a:bodyPr rtlCol="0"/>
          <a:lstStyle/>
          <a:p>
            <a:pPr rtl="0"/>
            <a:r>
              <a:rPr lang="nl-NL"/>
              <a:t>mrt</a:t>
            </a:r>
          </a:p>
        </p:txBody>
      </p:sp>
      <p:sp>
        <p:nvSpPr>
          <p:cNvPr id="54" name="Tijdelijke aanduiding voor tekst 53">
            <a:extLst>
              <a:ext uri="{FF2B5EF4-FFF2-40B4-BE49-F238E27FC236}">
                <a16:creationId xmlns:a16="http://schemas.microsoft.com/office/drawing/2014/main" id="{565976EC-94E5-41FE-9E80-B40A9CC7ABA2}"/>
              </a:ext>
            </a:extLst>
          </p:cNvPr>
          <p:cNvSpPr>
            <a:spLocks noGrp="1"/>
          </p:cNvSpPr>
          <p:nvPr>
            <p:ph type="body" sz="quarter" idx="32"/>
          </p:nvPr>
        </p:nvSpPr>
        <p:spPr>
          <a:xfrm>
            <a:off x="4080591" y="4871997"/>
            <a:ext cx="495300" cy="652272"/>
          </a:xfrm>
        </p:spPr>
        <p:txBody>
          <a:bodyPr rtlCol="0"/>
          <a:lstStyle/>
          <a:p>
            <a:pPr rtl="0"/>
            <a:r>
              <a:rPr lang="nl-NL"/>
              <a:t>apr</a:t>
            </a:r>
          </a:p>
        </p:txBody>
      </p:sp>
      <p:sp>
        <p:nvSpPr>
          <p:cNvPr id="55" name="Tijdelijke aanduiding voor tekst 54">
            <a:extLst>
              <a:ext uri="{FF2B5EF4-FFF2-40B4-BE49-F238E27FC236}">
                <a16:creationId xmlns:a16="http://schemas.microsoft.com/office/drawing/2014/main" id="{E0951A0C-6C97-4519-8A5F-87ABF67DFA5C}"/>
              </a:ext>
            </a:extLst>
          </p:cNvPr>
          <p:cNvSpPr>
            <a:spLocks noGrp="1"/>
          </p:cNvSpPr>
          <p:nvPr>
            <p:ph type="body" sz="quarter" idx="33"/>
          </p:nvPr>
        </p:nvSpPr>
        <p:spPr>
          <a:xfrm>
            <a:off x="4810807" y="4871997"/>
            <a:ext cx="615310" cy="652272"/>
          </a:xfrm>
        </p:spPr>
        <p:txBody>
          <a:bodyPr rtlCol="0"/>
          <a:lstStyle/>
          <a:p>
            <a:pPr rtl="0"/>
            <a:r>
              <a:rPr lang="nl-NL"/>
              <a:t>mei</a:t>
            </a:r>
          </a:p>
        </p:txBody>
      </p:sp>
      <p:sp>
        <p:nvSpPr>
          <p:cNvPr id="56" name="Tijdelijke aanduiding voor tekst 55">
            <a:extLst>
              <a:ext uri="{FF2B5EF4-FFF2-40B4-BE49-F238E27FC236}">
                <a16:creationId xmlns:a16="http://schemas.microsoft.com/office/drawing/2014/main" id="{9A4D4814-9B27-4B11-A2D8-0AAB1DBFE178}"/>
              </a:ext>
            </a:extLst>
          </p:cNvPr>
          <p:cNvSpPr>
            <a:spLocks noGrp="1"/>
          </p:cNvSpPr>
          <p:nvPr>
            <p:ph type="body" sz="quarter" idx="34"/>
          </p:nvPr>
        </p:nvSpPr>
        <p:spPr>
          <a:xfrm>
            <a:off x="5659421" y="4871997"/>
            <a:ext cx="495300" cy="652272"/>
          </a:xfrm>
        </p:spPr>
        <p:txBody>
          <a:bodyPr rtlCol="0"/>
          <a:lstStyle/>
          <a:p>
            <a:pPr rtl="0"/>
            <a:r>
              <a:rPr lang="nl-NL"/>
              <a:t>jun</a:t>
            </a:r>
          </a:p>
        </p:txBody>
      </p:sp>
      <p:sp>
        <p:nvSpPr>
          <p:cNvPr id="57" name="Tijdelijke aanduiding voor tekst 56">
            <a:extLst>
              <a:ext uri="{FF2B5EF4-FFF2-40B4-BE49-F238E27FC236}">
                <a16:creationId xmlns:a16="http://schemas.microsoft.com/office/drawing/2014/main" id="{4AF74236-101C-4E25-940D-EC00B8AEB651}"/>
              </a:ext>
            </a:extLst>
          </p:cNvPr>
          <p:cNvSpPr>
            <a:spLocks noGrp="1"/>
          </p:cNvSpPr>
          <p:nvPr>
            <p:ph type="body" sz="quarter" idx="35"/>
          </p:nvPr>
        </p:nvSpPr>
        <p:spPr>
          <a:xfrm>
            <a:off x="6448836" y="4871997"/>
            <a:ext cx="495300" cy="652272"/>
          </a:xfrm>
        </p:spPr>
        <p:txBody>
          <a:bodyPr rtlCol="0"/>
          <a:lstStyle/>
          <a:p>
            <a:pPr rtl="0"/>
            <a:r>
              <a:rPr lang="nl-NL"/>
              <a:t>jul</a:t>
            </a:r>
          </a:p>
        </p:txBody>
      </p:sp>
      <p:sp>
        <p:nvSpPr>
          <p:cNvPr id="58" name="Tijdelijke aanduiding voor tekst 57">
            <a:extLst>
              <a:ext uri="{FF2B5EF4-FFF2-40B4-BE49-F238E27FC236}">
                <a16:creationId xmlns:a16="http://schemas.microsoft.com/office/drawing/2014/main" id="{D85D8F90-2EBD-45EF-A882-6DAB9FFFB92D}"/>
              </a:ext>
            </a:extLst>
          </p:cNvPr>
          <p:cNvSpPr>
            <a:spLocks noGrp="1"/>
          </p:cNvSpPr>
          <p:nvPr>
            <p:ph type="body" sz="quarter" idx="36"/>
          </p:nvPr>
        </p:nvSpPr>
        <p:spPr>
          <a:xfrm>
            <a:off x="7238251" y="4871997"/>
            <a:ext cx="495300" cy="652272"/>
          </a:xfrm>
        </p:spPr>
        <p:txBody>
          <a:bodyPr rtlCol="0"/>
          <a:lstStyle/>
          <a:p>
            <a:pPr rtl="0"/>
            <a:r>
              <a:rPr lang="nl-NL"/>
              <a:t>aug</a:t>
            </a:r>
          </a:p>
        </p:txBody>
      </p:sp>
      <p:sp>
        <p:nvSpPr>
          <p:cNvPr id="59" name="Tijdelijke aanduiding voor tekst 58">
            <a:extLst>
              <a:ext uri="{FF2B5EF4-FFF2-40B4-BE49-F238E27FC236}">
                <a16:creationId xmlns:a16="http://schemas.microsoft.com/office/drawing/2014/main" id="{28E13E37-B675-4F76-AEFD-C5F32734E453}"/>
              </a:ext>
            </a:extLst>
          </p:cNvPr>
          <p:cNvSpPr>
            <a:spLocks noGrp="1"/>
          </p:cNvSpPr>
          <p:nvPr>
            <p:ph type="body" sz="quarter" idx="37"/>
          </p:nvPr>
        </p:nvSpPr>
        <p:spPr>
          <a:xfrm>
            <a:off x="8027666" y="4871997"/>
            <a:ext cx="495300" cy="652272"/>
          </a:xfrm>
        </p:spPr>
        <p:txBody>
          <a:bodyPr rtlCol="0"/>
          <a:lstStyle/>
          <a:p>
            <a:pPr rtl="0"/>
            <a:r>
              <a:rPr lang="nl-NL"/>
              <a:t>sep</a:t>
            </a:r>
          </a:p>
        </p:txBody>
      </p:sp>
      <p:sp>
        <p:nvSpPr>
          <p:cNvPr id="60" name="Tijdelijke aanduiding voor tekst 59">
            <a:extLst>
              <a:ext uri="{FF2B5EF4-FFF2-40B4-BE49-F238E27FC236}">
                <a16:creationId xmlns:a16="http://schemas.microsoft.com/office/drawing/2014/main" id="{A4F756B5-4A26-40F5-ADAA-FA4597F87723}"/>
              </a:ext>
            </a:extLst>
          </p:cNvPr>
          <p:cNvSpPr>
            <a:spLocks noGrp="1"/>
          </p:cNvSpPr>
          <p:nvPr>
            <p:ph type="body" sz="quarter" idx="38"/>
          </p:nvPr>
        </p:nvSpPr>
        <p:spPr>
          <a:xfrm>
            <a:off x="8817081" y="4871997"/>
            <a:ext cx="495300" cy="652272"/>
          </a:xfrm>
        </p:spPr>
        <p:txBody>
          <a:bodyPr rtlCol="0"/>
          <a:lstStyle/>
          <a:p>
            <a:pPr rtl="0"/>
            <a:r>
              <a:rPr lang="nl-NL"/>
              <a:t>okt</a:t>
            </a:r>
          </a:p>
        </p:txBody>
      </p:sp>
      <p:sp>
        <p:nvSpPr>
          <p:cNvPr id="61" name="Tijdelijke aanduiding voor tekst 60">
            <a:extLst>
              <a:ext uri="{FF2B5EF4-FFF2-40B4-BE49-F238E27FC236}">
                <a16:creationId xmlns:a16="http://schemas.microsoft.com/office/drawing/2014/main" id="{03405DF6-005D-4735-BA82-62FB1343A8BB}"/>
              </a:ext>
            </a:extLst>
          </p:cNvPr>
          <p:cNvSpPr>
            <a:spLocks noGrp="1"/>
          </p:cNvSpPr>
          <p:nvPr>
            <p:ph type="body" sz="quarter" idx="39"/>
          </p:nvPr>
        </p:nvSpPr>
        <p:spPr>
          <a:xfrm>
            <a:off x="9606496" y="4871997"/>
            <a:ext cx="495300" cy="652272"/>
          </a:xfrm>
        </p:spPr>
        <p:txBody>
          <a:bodyPr rtlCol="0"/>
          <a:lstStyle/>
          <a:p>
            <a:pPr rtl="0"/>
            <a:r>
              <a:rPr lang="nl-NL"/>
              <a:t>nov</a:t>
            </a:r>
          </a:p>
        </p:txBody>
      </p:sp>
      <p:sp>
        <p:nvSpPr>
          <p:cNvPr id="62" name="Tijdelijke aanduiding voor tekst 61">
            <a:extLst>
              <a:ext uri="{FF2B5EF4-FFF2-40B4-BE49-F238E27FC236}">
                <a16:creationId xmlns:a16="http://schemas.microsoft.com/office/drawing/2014/main" id="{FB6BBA2A-A9C9-48DE-BCFC-D8A8EA1C7879}"/>
              </a:ext>
            </a:extLst>
          </p:cNvPr>
          <p:cNvSpPr>
            <a:spLocks noGrp="1"/>
          </p:cNvSpPr>
          <p:nvPr>
            <p:ph type="body" sz="quarter" idx="40"/>
          </p:nvPr>
        </p:nvSpPr>
        <p:spPr>
          <a:xfrm>
            <a:off x="10395907" y="4871997"/>
            <a:ext cx="495300" cy="652272"/>
          </a:xfrm>
        </p:spPr>
        <p:txBody>
          <a:bodyPr rtlCol="0"/>
          <a:lstStyle/>
          <a:p>
            <a:pPr rtl="0"/>
            <a:r>
              <a:rPr lang="nl-NL"/>
              <a:t>dec</a:t>
            </a:r>
          </a:p>
        </p:txBody>
      </p:sp>
      <p:grpSp>
        <p:nvGrpSpPr>
          <p:cNvPr id="38" name="Groep 37">
            <a:extLst>
              <a:ext uri="{FF2B5EF4-FFF2-40B4-BE49-F238E27FC236}">
                <a16:creationId xmlns:a16="http://schemas.microsoft.com/office/drawing/2014/main" id="{A03E781E-7177-48E9-9719-BB669F0124F5}"/>
              </a:ext>
              <a:ext uri="{C183D7F6-B498-43B3-948B-1728B52AA6E4}">
                <adec:decorative xmlns:adec="http://schemas.microsoft.com/office/drawing/2017/decorative" val="1"/>
              </a:ext>
            </a:extLst>
          </p:cNvPr>
          <p:cNvGrpSpPr/>
          <p:nvPr/>
        </p:nvGrpSpPr>
        <p:grpSpPr>
          <a:xfrm>
            <a:off x="2749477" y="4411918"/>
            <a:ext cx="7895340" cy="344415"/>
            <a:chOff x="2749477" y="4411918"/>
            <a:chExt cx="7895340" cy="344415"/>
          </a:xfrm>
        </p:grpSpPr>
        <p:cxnSp>
          <p:nvCxnSpPr>
            <p:cNvPr id="63" name="Rechte verbindingslijn 62">
              <a:extLst>
                <a:ext uri="{FF2B5EF4-FFF2-40B4-BE49-F238E27FC236}">
                  <a16:creationId xmlns:a16="http://schemas.microsoft.com/office/drawing/2014/main" id="{B3FAD773-C307-44DD-BC20-23F80EDB8FAD}"/>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Rechte verbindingslijn 63">
              <a:extLst>
                <a:ext uri="{FF2B5EF4-FFF2-40B4-BE49-F238E27FC236}">
                  <a16:creationId xmlns:a16="http://schemas.microsoft.com/office/drawing/2014/main" id="{4263D7C3-68EE-450A-99BF-C66DAD63DFA8}"/>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5" name="Rechte verbindingslijn 64">
              <a:extLst>
                <a:ext uri="{FF2B5EF4-FFF2-40B4-BE49-F238E27FC236}">
                  <a16:creationId xmlns:a16="http://schemas.microsoft.com/office/drawing/2014/main" id="{CB826A7B-47D1-4CDE-8FF9-017A0D2AB9AB}"/>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6" name="Groep 65">
            <a:extLst>
              <a:ext uri="{FF2B5EF4-FFF2-40B4-BE49-F238E27FC236}">
                <a16:creationId xmlns:a16="http://schemas.microsoft.com/office/drawing/2014/main" id="{9277E97C-6CFA-4AF5-9696-0184E63B133F}"/>
              </a:ext>
              <a:ext uri="{C183D7F6-B498-43B3-948B-1728B52AA6E4}">
                <adec:decorative xmlns:adec="http://schemas.microsoft.com/office/drawing/2017/decorative" val="1"/>
              </a:ext>
            </a:extLst>
          </p:cNvPr>
          <p:cNvGrpSpPr/>
          <p:nvPr/>
        </p:nvGrpSpPr>
        <p:grpSpPr>
          <a:xfrm>
            <a:off x="2750737" y="2675138"/>
            <a:ext cx="6313957" cy="344415"/>
            <a:chOff x="2750737" y="2675138"/>
            <a:chExt cx="6313957" cy="344415"/>
          </a:xfrm>
        </p:grpSpPr>
        <p:cxnSp>
          <p:nvCxnSpPr>
            <p:cNvPr id="67" name="Rechte verbindingslijn 66">
              <a:extLst>
                <a:ext uri="{FF2B5EF4-FFF2-40B4-BE49-F238E27FC236}">
                  <a16:creationId xmlns:a16="http://schemas.microsoft.com/office/drawing/2014/main" id="{AD3F2609-9CDD-4D75-A665-4D2F527EE61B}"/>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Rechte verbindingslijn 67">
              <a:extLst>
                <a:ext uri="{FF2B5EF4-FFF2-40B4-BE49-F238E27FC236}">
                  <a16:creationId xmlns:a16="http://schemas.microsoft.com/office/drawing/2014/main" id="{7E94D322-7358-4254-A88B-5A447FF71665}"/>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Rechte verbindingslijn 68">
              <a:extLst>
                <a:ext uri="{FF2B5EF4-FFF2-40B4-BE49-F238E27FC236}">
                  <a16:creationId xmlns:a16="http://schemas.microsoft.com/office/drawing/2014/main" id="{88F81EB4-D578-4BDD-B7D3-447C2EB9DEF4}"/>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Groep 69">
            <a:extLst>
              <a:ext uri="{FF2B5EF4-FFF2-40B4-BE49-F238E27FC236}">
                <a16:creationId xmlns:a16="http://schemas.microsoft.com/office/drawing/2014/main" id="{CB1CDAB1-6616-440C-AF3B-25D15E58B032}"/>
              </a:ext>
              <a:ext uri="{C183D7F6-B498-43B3-948B-1728B52AA6E4}">
                <adec:decorative xmlns:adec="http://schemas.microsoft.com/office/drawing/2017/decorative" val="1"/>
              </a:ext>
            </a:extLst>
          </p:cNvPr>
          <p:cNvGrpSpPr/>
          <p:nvPr/>
        </p:nvGrpSpPr>
        <p:grpSpPr>
          <a:xfrm>
            <a:off x="2047081" y="4694680"/>
            <a:ext cx="8510121" cy="0"/>
            <a:chOff x="1504814" y="2488864"/>
            <a:chExt cx="8510121" cy="0"/>
          </a:xfrm>
        </p:grpSpPr>
        <p:cxnSp>
          <p:nvCxnSpPr>
            <p:cNvPr id="71" name="Rechte verbindingslijn 70">
              <a:extLst>
                <a:ext uri="{FF2B5EF4-FFF2-40B4-BE49-F238E27FC236}">
                  <a16:creationId xmlns:a16="http://schemas.microsoft.com/office/drawing/2014/main" id="{6B943732-F8BC-401F-86DD-4B1D62975598}"/>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Rechte verbindingslijn 71">
              <a:extLst>
                <a:ext uri="{FF2B5EF4-FFF2-40B4-BE49-F238E27FC236}">
                  <a16:creationId xmlns:a16="http://schemas.microsoft.com/office/drawing/2014/main" id="{947F7C68-9C08-4686-AD4C-750BB3E968C3}"/>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Rechte verbindingslijn 72">
              <a:extLst>
                <a:ext uri="{FF2B5EF4-FFF2-40B4-BE49-F238E27FC236}">
                  <a16:creationId xmlns:a16="http://schemas.microsoft.com/office/drawing/2014/main" id="{3EEB642F-F9D2-45BD-9717-7AE8D2A0FC64}"/>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Rechte verbindingslijn 73">
              <a:extLst>
                <a:ext uri="{FF2B5EF4-FFF2-40B4-BE49-F238E27FC236}">
                  <a16:creationId xmlns:a16="http://schemas.microsoft.com/office/drawing/2014/main" id="{89EB02C2-E346-4354-AB07-DE0D08170EE0}"/>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Rechte verbindingslijn 74">
              <a:extLst>
                <a:ext uri="{FF2B5EF4-FFF2-40B4-BE49-F238E27FC236}">
                  <a16:creationId xmlns:a16="http://schemas.microsoft.com/office/drawing/2014/main" id="{3DA133A3-8322-4AB6-887A-538C2806169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Rechte verbindingslijn 75">
              <a:extLst>
                <a:ext uri="{FF2B5EF4-FFF2-40B4-BE49-F238E27FC236}">
                  <a16:creationId xmlns:a16="http://schemas.microsoft.com/office/drawing/2014/main" id="{1763F120-178A-40D1-A82A-2E4D9BA4B222}"/>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F409BB41-3C37-4847-8DB0-9CF5D94625AD}"/>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4E33A040-B4D3-4573-BD79-38B162540C37}"/>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Rechte verbindingslijn 78">
              <a:extLst>
                <a:ext uri="{FF2B5EF4-FFF2-40B4-BE49-F238E27FC236}">
                  <a16:creationId xmlns:a16="http://schemas.microsoft.com/office/drawing/2014/main" id="{438B288F-8E58-4652-98AC-366CE0363650}"/>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Rechte verbindingslijn 79">
              <a:extLst>
                <a:ext uri="{FF2B5EF4-FFF2-40B4-BE49-F238E27FC236}">
                  <a16:creationId xmlns:a16="http://schemas.microsoft.com/office/drawing/2014/main" id="{4627EDDF-4725-48CD-A698-6BA9E5753D03}"/>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Rechte verbindingslijn 80">
              <a:extLst>
                <a:ext uri="{FF2B5EF4-FFF2-40B4-BE49-F238E27FC236}">
                  <a16:creationId xmlns:a16="http://schemas.microsoft.com/office/drawing/2014/main" id="{894E83A0-CFA3-4B96-BD81-39AB301E5B90}"/>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2" name="Groep 81">
            <a:extLst>
              <a:ext uri="{FF2B5EF4-FFF2-40B4-BE49-F238E27FC236}">
                <a16:creationId xmlns:a16="http://schemas.microsoft.com/office/drawing/2014/main" id="{55EE8A88-DC8F-44A7-B104-AE0F5C8001D2}"/>
              </a:ext>
              <a:ext uri="{C183D7F6-B498-43B3-948B-1728B52AA6E4}">
                <adec:decorative xmlns:adec="http://schemas.microsoft.com/office/drawing/2017/decorative" val="1"/>
              </a:ext>
            </a:extLst>
          </p:cNvPr>
          <p:cNvGrpSpPr/>
          <p:nvPr/>
        </p:nvGrpSpPr>
        <p:grpSpPr>
          <a:xfrm>
            <a:off x="1872910" y="4495076"/>
            <a:ext cx="8858463" cy="386217"/>
            <a:chOff x="1835966" y="4057465"/>
            <a:chExt cx="8858463" cy="386217"/>
          </a:xfrm>
        </p:grpSpPr>
        <p:sp>
          <p:nvSpPr>
            <p:cNvPr id="83" name="Ovaal 234">
              <a:extLst>
                <a:ext uri="{FF2B5EF4-FFF2-40B4-BE49-F238E27FC236}">
                  <a16:creationId xmlns:a16="http://schemas.microsoft.com/office/drawing/2014/main" id="{EE82452B-60E4-4C51-82BC-CCA2E70AABF2}"/>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
          <p:nvSpPr>
            <p:cNvPr id="84" name="Ovaal 236">
              <a:extLst>
                <a:ext uri="{FF2B5EF4-FFF2-40B4-BE49-F238E27FC236}">
                  <a16:creationId xmlns:a16="http://schemas.microsoft.com/office/drawing/2014/main" id="{0FA953AE-6A30-49AB-ACDB-051FDE442310}"/>
                </a:ext>
                <a:ext uri="{C183D7F6-B498-43B3-948B-1728B52AA6E4}">
                  <adec:decorative xmlns:adec="http://schemas.microsoft.com/office/drawing/2017/decorative" val="1"/>
                </a:ext>
              </a:extLst>
            </p:cNvPr>
            <p:cNvSpPr/>
            <p:nvPr userDrawn="1"/>
          </p:nvSpPr>
          <p:spPr>
            <a:xfrm>
              <a:off x="2645973" y="4269511"/>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
          <p:nvSpPr>
            <p:cNvPr id="85" name="Ovaal 238">
              <a:extLst>
                <a:ext uri="{FF2B5EF4-FFF2-40B4-BE49-F238E27FC236}">
                  <a16:creationId xmlns:a16="http://schemas.microsoft.com/office/drawing/2014/main" id="{29C9EFAF-D2A2-4FD8-BAAC-7A816BFA8382}"/>
                </a:ext>
                <a:ext uri="{C183D7F6-B498-43B3-948B-1728B52AA6E4}">
                  <adec:decorative xmlns:adec="http://schemas.microsoft.com/office/drawing/2017/decorative" val="1"/>
                </a:ext>
              </a:extLst>
            </p:cNvPr>
            <p:cNvSpPr/>
            <p:nvPr userDrawn="1"/>
          </p:nvSpPr>
          <p:spPr>
            <a:xfrm>
              <a:off x="3350827" y="4119809"/>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
          <p:nvSpPr>
            <p:cNvPr id="86" name="Ovaal 240">
              <a:extLst>
                <a:ext uri="{FF2B5EF4-FFF2-40B4-BE49-F238E27FC236}">
                  <a16:creationId xmlns:a16="http://schemas.microsoft.com/office/drawing/2014/main" id="{82FCD094-57CC-4B70-97FA-1D9C45F11C89}"/>
                </a:ext>
                <a:ext uri="{C183D7F6-B498-43B3-948B-1728B52AA6E4}">
                  <adec:decorative xmlns:adec="http://schemas.microsoft.com/office/drawing/2017/decorative" val="1"/>
                </a:ext>
              </a:extLst>
            </p:cNvPr>
            <p:cNvSpPr/>
            <p:nvPr userDrawn="1"/>
          </p:nvSpPr>
          <p:spPr>
            <a:xfrm>
              <a:off x="4458822" y="4257114"/>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
          <p:nvSpPr>
            <p:cNvPr id="87" name="Ovaal 242">
              <a:extLst>
                <a:ext uri="{FF2B5EF4-FFF2-40B4-BE49-F238E27FC236}">
                  <a16:creationId xmlns:a16="http://schemas.microsoft.com/office/drawing/2014/main" id="{8B4A3004-A427-4F04-825C-1C19BCF03556}"/>
                </a:ext>
                <a:ext uri="{C183D7F6-B498-43B3-948B-1728B52AA6E4}">
                  <adec:decorative xmlns:adec="http://schemas.microsoft.com/office/drawing/2017/decorative" val="1"/>
                </a:ext>
              </a:extLst>
            </p:cNvPr>
            <p:cNvSpPr/>
            <p:nvPr userDrawn="1"/>
          </p:nvSpPr>
          <p:spPr>
            <a:xfrm>
              <a:off x="5100772"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
          <p:nvSpPr>
            <p:cNvPr id="88" name="Ovaal 244">
              <a:extLst>
                <a:ext uri="{FF2B5EF4-FFF2-40B4-BE49-F238E27FC236}">
                  <a16:creationId xmlns:a16="http://schemas.microsoft.com/office/drawing/2014/main" id="{CBE937C0-C4AD-43C6-8AA5-85DCB0F7800B}"/>
                </a:ext>
                <a:ext uri="{C183D7F6-B498-43B3-948B-1728B52AA6E4}">
                  <adec:decorative xmlns:adec="http://schemas.microsoft.com/office/drawing/2017/decorative" val="1"/>
                </a:ext>
              </a:extLst>
            </p:cNvPr>
            <p:cNvSpPr/>
            <p:nvPr userDrawn="1"/>
          </p:nvSpPr>
          <p:spPr>
            <a:xfrm>
              <a:off x="5964375" y="418242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
          <p:nvSpPr>
            <p:cNvPr id="89" name="Ovaal 246">
              <a:extLst>
                <a:ext uri="{FF2B5EF4-FFF2-40B4-BE49-F238E27FC236}">
                  <a16:creationId xmlns:a16="http://schemas.microsoft.com/office/drawing/2014/main" id="{48478F5D-AC63-456C-A2A6-46E2C6079180}"/>
                </a:ext>
                <a:ext uri="{C183D7F6-B498-43B3-948B-1728B52AA6E4}">
                  <adec:decorative xmlns:adec="http://schemas.microsoft.com/office/drawing/2017/decorative" val="1"/>
                </a:ext>
              </a:extLst>
            </p:cNvPr>
            <p:cNvSpPr/>
            <p:nvPr userDrawn="1"/>
          </p:nvSpPr>
          <p:spPr>
            <a:xfrm>
              <a:off x="6508470" y="4172750"/>
              <a:ext cx="174171" cy="174171"/>
            </a:xfrm>
            <a:prstGeom prst="rect">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
          <p:nvSpPr>
            <p:cNvPr id="90" name="Ovaal 248">
              <a:extLst>
                <a:ext uri="{FF2B5EF4-FFF2-40B4-BE49-F238E27FC236}">
                  <a16:creationId xmlns:a16="http://schemas.microsoft.com/office/drawing/2014/main" id="{B87B26F3-280B-4BAC-A30B-6028AC9AADF3}"/>
                </a:ext>
                <a:ext uri="{C183D7F6-B498-43B3-948B-1728B52AA6E4}">
                  <adec:decorative xmlns:adec="http://schemas.microsoft.com/office/drawing/2017/decorative" val="1"/>
                </a:ext>
              </a:extLst>
            </p:cNvPr>
            <p:cNvSpPr/>
            <p:nvPr userDrawn="1"/>
          </p:nvSpPr>
          <p:spPr>
            <a:xfrm>
              <a:off x="7468485" y="4231636"/>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
          <p:nvSpPr>
            <p:cNvPr id="91" name="Ovaal 250">
              <a:extLst>
                <a:ext uri="{FF2B5EF4-FFF2-40B4-BE49-F238E27FC236}">
                  <a16:creationId xmlns:a16="http://schemas.microsoft.com/office/drawing/2014/main" id="{62ED9F1E-FCE3-4CBC-A7C4-672C2816D899}"/>
                </a:ext>
                <a:ext uri="{C183D7F6-B498-43B3-948B-1728B52AA6E4}">
                  <adec:decorative xmlns:adec="http://schemas.microsoft.com/office/drawing/2017/decorative" val="1"/>
                </a:ext>
              </a:extLst>
            </p:cNvPr>
            <p:cNvSpPr/>
            <p:nvPr userDrawn="1"/>
          </p:nvSpPr>
          <p:spPr>
            <a:xfrm>
              <a:off x="8194363" y="405746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
          <p:nvSpPr>
            <p:cNvPr id="92" name="Ovaal 252">
              <a:extLst>
                <a:ext uri="{FF2B5EF4-FFF2-40B4-BE49-F238E27FC236}">
                  <a16:creationId xmlns:a16="http://schemas.microsoft.com/office/drawing/2014/main" id="{E758D61B-A483-412E-865D-D1566EC029DC}"/>
                </a:ext>
                <a:ext uri="{C183D7F6-B498-43B3-948B-1728B52AA6E4}">
                  <adec:decorative xmlns:adec="http://schemas.microsoft.com/office/drawing/2017/decorative" val="1"/>
                </a:ext>
              </a:extLst>
            </p:cNvPr>
            <p:cNvSpPr/>
            <p:nvPr userDrawn="1"/>
          </p:nvSpPr>
          <p:spPr>
            <a:xfrm>
              <a:off x="9016630" y="4257114"/>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
          <p:nvSpPr>
            <p:cNvPr id="93" name="Ovaal 254">
              <a:extLst>
                <a:ext uri="{FF2B5EF4-FFF2-40B4-BE49-F238E27FC236}">
                  <a16:creationId xmlns:a16="http://schemas.microsoft.com/office/drawing/2014/main" id="{3A79885B-A845-4504-B199-AA59BFC40826}"/>
                </a:ext>
                <a:ext uri="{C183D7F6-B498-43B3-948B-1728B52AA6E4}">
                  <adec:decorative xmlns:adec="http://schemas.microsoft.com/office/drawing/2017/decorative" val="1"/>
                </a:ext>
              </a:extLst>
            </p:cNvPr>
            <p:cNvSpPr/>
            <p:nvPr userDrawn="1"/>
          </p:nvSpPr>
          <p:spPr>
            <a:xfrm>
              <a:off x="9943546" y="4172750"/>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
          <p:nvSpPr>
            <p:cNvPr id="94" name="Ovaal 256">
              <a:extLst>
                <a:ext uri="{FF2B5EF4-FFF2-40B4-BE49-F238E27FC236}">
                  <a16:creationId xmlns:a16="http://schemas.microsoft.com/office/drawing/2014/main" id="{7448D00D-9939-4654-90C0-B61DF4E4FB32}"/>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grpSp>
      <p:grpSp>
        <p:nvGrpSpPr>
          <p:cNvPr id="95" name="Groep 94">
            <a:extLst>
              <a:ext uri="{FF2B5EF4-FFF2-40B4-BE49-F238E27FC236}">
                <a16:creationId xmlns:a16="http://schemas.microsoft.com/office/drawing/2014/main" id="{980EB1B1-085F-4C16-AA18-D1651CA90A86}"/>
              </a:ext>
              <a:ext uri="{C183D7F6-B498-43B3-948B-1728B52AA6E4}">
                <adec:decorative xmlns:adec="http://schemas.microsoft.com/office/drawing/2017/decorative" val="1"/>
              </a:ext>
            </a:extLst>
          </p:cNvPr>
          <p:cNvGrpSpPr/>
          <p:nvPr/>
        </p:nvGrpSpPr>
        <p:grpSpPr>
          <a:xfrm>
            <a:off x="2049387" y="2999128"/>
            <a:ext cx="8510121" cy="0"/>
            <a:chOff x="1504814" y="2488864"/>
            <a:chExt cx="8510121" cy="0"/>
          </a:xfrm>
        </p:grpSpPr>
        <p:cxnSp>
          <p:nvCxnSpPr>
            <p:cNvPr id="96" name="Rechte verbindingslijn 95">
              <a:extLst>
                <a:ext uri="{FF2B5EF4-FFF2-40B4-BE49-F238E27FC236}">
                  <a16:creationId xmlns:a16="http://schemas.microsoft.com/office/drawing/2014/main" id="{49D60951-28D6-479D-B250-64EC93D45FA8}"/>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Rechte verbindingslijn 96">
              <a:extLst>
                <a:ext uri="{FF2B5EF4-FFF2-40B4-BE49-F238E27FC236}">
                  <a16:creationId xmlns:a16="http://schemas.microsoft.com/office/drawing/2014/main" id="{5BCC5BA1-9669-4409-9A11-19731286BCAE}"/>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Rechte verbindingslijn 100">
              <a:extLst>
                <a:ext uri="{FF2B5EF4-FFF2-40B4-BE49-F238E27FC236}">
                  <a16:creationId xmlns:a16="http://schemas.microsoft.com/office/drawing/2014/main" id="{56D80429-1EA8-45B7-B748-86971D3A5B08}"/>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Rechte verbindingslijn 101">
              <a:extLst>
                <a:ext uri="{FF2B5EF4-FFF2-40B4-BE49-F238E27FC236}">
                  <a16:creationId xmlns:a16="http://schemas.microsoft.com/office/drawing/2014/main" id="{DC08C031-8FA5-4593-86A8-73DD069056C9}"/>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Rechte verbindingslijn 102">
              <a:extLst>
                <a:ext uri="{FF2B5EF4-FFF2-40B4-BE49-F238E27FC236}">
                  <a16:creationId xmlns:a16="http://schemas.microsoft.com/office/drawing/2014/main" id="{AC3F1058-5CC0-4F55-8238-F8A40C20FFD5}"/>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Rechte verbindingslijn 103">
              <a:extLst>
                <a:ext uri="{FF2B5EF4-FFF2-40B4-BE49-F238E27FC236}">
                  <a16:creationId xmlns:a16="http://schemas.microsoft.com/office/drawing/2014/main" id="{73512DCF-39ED-44A4-9108-B0FEF4FC669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Rechte verbindingslijn 104">
              <a:extLst>
                <a:ext uri="{FF2B5EF4-FFF2-40B4-BE49-F238E27FC236}">
                  <a16:creationId xmlns:a16="http://schemas.microsoft.com/office/drawing/2014/main" id="{4AA9C9DE-690E-4AB4-86A2-C54F3A35314A}"/>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Rechte verbindingslijn 105">
              <a:extLst>
                <a:ext uri="{FF2B5EF4-FFF2-40B4-BE49-F238E27FC236}">
                  <a16:creationId xmlns:a16="http://schemas.microsoft.com/office/drawing/2014/main" id="{056FDA20-77A2-44E7-BDD5-6F8F06C2999C}"/>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Rechte verbindingslijn 106">
              <a:extLst>
                <a:ext uri="{FF2B5EF4-FFF2-40B4-BE49-F238E27FC236}">
                  <a16:creationId xmlns:a16="http://schemas.microsoft.com/office/drawing/2014/main" id="{DFCC3E47-BC17-4BF6-8A00-B8D5959560E4}"/>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Rechte verbindingslijn 107">
              <a:extLst>
                <a:ext uri="{FF2B5EF4-FFF2-40B4-BE49-F238E27FC236}">
                  <a16:creationId xmlns:a16="http://schemas.microsoft.com/office/drawing/2014/main" id="{A3164CF8-C9CC-47A3-9C15-50B0BF883428}"/>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Rechte verbindingslijn 108">
              <a:extLst>
                <a:ext uri="{FF2B5EF4-FFF2-40B4-BE49-F238E27FC236}">
                  <a16:creationId xmlns:a16="http://schemas.microsoft.com/office/drawing/2014/main" id="{9A312809-1B0A-40E2-9D6B-860CCA43286B}"/>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0" name="Groep 109">
            <a:extLst>
              <a:ext uri="{FF2B5EF4-FFF2-40B4-BE49-F238E27FC236}">
                <a16:creationId xmlns:a16="http://schemas.microsoft.com/office/drawing/2014/main" id="{AF67E0BE-3828-42FB-9AA7-3F803DB2D1B4}"/>
              </a:ext>
              <a:ext uri="{C183D7F6-B498-43B3-948B-1728B52AA6E4}">
                <adec:decorative xmlns:adec="http://schemas.microsoft.com/office/drawing/2017/decorative" val="1"/>
              </a:ext>
            </a:extLst>
          </p:cNvPr>
          <p:cNvGrpSpPr/>
          <p:nvPr/>
        </p:nvGrpSpPr>
        <p:grpSpPr>
          <a:xfrm>
            <a:off x="1872910" y="2903401"/>
            <a:ext cx="8858463" cy="174171"/>
            <a:chOff x="1835966" y="4162015"/>
            <a:chExt cx="8858463" cy="174171"/>
          </a:xfrm>
        </p:grpSpPr>
        <p:sp>
          <p:nvSpPr>
            <p:cNvPr id="111" name="Ovaal 234">
              <a:extLst>
                <a:ext uri="{FF2B5EF4-FFF2-40B4-BE49-F238E27FC236}">
                  <a16:creationId xmlns:a16="http://schemas.microsoft.com/office/drawing/2014/main" id="{B5B00848-3459-4661-A7EF-E75AC9C406C3}"/>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
          <p:nvSpPr>
            <p:cNvPr id="112" name="Ovaal 236">
              <a:extLst>
                <a:ext uri="{FF2B5EF4-FFF2-40B4-BE49-F238E27FC236}">
                  <a16:creationId xmlns:a16="http://schemas.microsoft.com/office/drawing/2014/main" id="{B894BB30-ECBC-4F62-9C74-0E3968350CBE}"/>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
          <p:nvSpPr>
            <p:cNvPr id="113" name="Ovaal 238">
              <a:extLst>
                <a:ext uri="{FF2B5EF4-FFF2-40B4-BE49-F238E27FC236}">
                  <a16:creationId xmlns:a16="http://schemas.microsoft.com/office/drawing/2014/main" id="{9CA8F390-1FEE-457A-8225-D51F7A253E9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
          <p:nvSpPr>
            <p:cNvPr id="114" name="Ovaal 240">
              <a:extLst>
                <a:ext uri="{FF2B5EF4-FFF2-40B4-BE49-F238E27FC236}">
                  <a16:creationId xmlns:a16="http://schemas.microsoft.com/office/drawing/2014/main" id="{4E6F774F-40ED-467D-88A2-94AE11DC5018}"/>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
          <p:nvSpPr>
            <p:cNvPr id="115" name="Ovaal 242">
              <a:extLst>
                <a:ext uri="{FF2B5EF4-FFF2-40B4-BE49-F238E27FC236}">
                  <a16:creationId xmlns:a16="http://schemas.microsoft.com/office/drawing/2014/main" id="{EFFD4305-13D4-4942-B7CC-6DBCA01BF1AA}"/>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
          <p:nvSpPr>
            <p:cNvPr id="116" name="Ovaal 244">
              <a:extLst>
                <a:ext uri="{FF2B5EF4-FFF2-40B4-BE49-F238E27FC236}">
                  <a16:creationId xmlns:a16="http://schemas.microsoft.com/office/drawing/2014/main" id="{71A322C7-81AC-4059-88C9-E5BED09742AA}"/>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
          <p:nvSpPr>
            <p:cNvPr id="117" name="Ovaal 246">
              <a:extLst>
                <a:ext uri="{FF2B5EF4-FFF2-40B4-BE49-F238E27FC236}">
                  <a16:creationId xmlns:a16="http://schemas.microsoft.com/office/drawing/2014/main" id="{C34BC827-F7BE-4B4C-AA4F-F9CA43CE04A5}"/>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
          <p:nvSpPr>
            <p:cNvPr id="118" name="Ovaal 248">
              <a:extLst>
                <a:ext uri="{FF2B5EF4-FFF2-40B4-BE49-F238E27FC236}">
                  <a16:creationId xmlns:a16="http://schemas.microsoft.com/office/drawing/2014/main" id="{493D3EA3-98DA-45F8-A146-C11E2188C19F}"/>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
          <p:nvSpPr>
            <p:cNvPr id="119" name="Ovaal 250">
              <a:extLst>
                <a:ext uri="{FF2B5EF4-FFF2-40B4-BE49-F238E27FC236}">
                  <a16:creationId xmlns:a16="http://schemas.microsoft.com/office/drawing/2014/main" id="{2471905D-4879-4E49-B008-F9AA936C6EB4}"/>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
          <p:nvSpPr>
            <p:cNvPr id="120" name="Ovaal 252">
              <a:extLst>
                <a:ext uri="{FF2B5EF4-FFF2-40B4-BE49-F238E27FC236}">
                  <a16:creationId xmlns:a16="http://schemas.microsoft.com/office/drawing/2014/main" id="{ABC6EDE8-DC88-40DF-A932-C5D3BC7E32B1}"/>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
          <p:nvSpPr>
            <p:cNvPr id="121" name="Ovaal 254">
              <a:extLst>
                <a:ext uri="{FF2B5EF4-FFF2-40B4-BE49-F238E27FC236}">
                  <a16:creationId xmlns:a16="http://schemas.microsoft.com/office/drawing/2014/main" id="{F6056E70-C46E-4A13-8BA2-22B1D24C52C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sp>
          <p:nvSpPr>
            <p:cNvPr id="122" name="Ovaal 256">
              <a:extLst>
                <a:ext uri="{FF2B5EF4-FFF2-40B4-BE49-F238E27FC236}">
                  <a16:creationId xmlns:a16="http://schemas.microsoft.com/office/drawing/2014/main" id="{AA48B21D-0BDC-4CCA-AC74-C6A8A440A9CD}"/>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a:p>
          </p:txBody>
        </p:sp>
      </p:grpSp>
      <p:sp>
        <p:nvSpPr>
          <p:cNvPr id="169" name="Tijdelijke aanduiding voor datum 168">
            <a:extLst>
              <a:ext uri="{FF2B5EF4-FFF2-40B4-BE49-F238E27FC236}">
                <a16:creationId xmlns:a16="http://schemas.microsoft.com/office/drawing/2014/main" id="{090944DC-CB4A-4DAE-A801-92946C74EAAC}"/>
              </a:ext>
            </a:extLst>
          </p:cNvPr>
          <p:cNvSpPr>
            <a:spLocks noGrp="1"/>
          </p:cNvSpPr>
          <p:nvPr>
            <p:ph type="dt" sz="half" idx="10"/>
          </p:nvPr>
        </p:nvSpPr>
        <p:spPr>
          <a:xfrm>
            <a:off x="838200" y="6356350"/>
            <a:ext cx="2743200" cy="365125"/>
          </a:xfrm>
        </p:spPr>
        <p:txBody>
          <a:bodyPr rtlCol="0"/>
          <a:lstStyle/>
          <a:p>
            <a:pPr rtl="0"/>
            <a:r>
              <a:rPr lang="nl-NL"/>
              <a:t>06-08-20XX</a:t>
            </a:r>
          </a:p>
        </p:txBody>
      </p:sp>
      <p:sp>
        <p:nvSpPr>
          <p:cNvPr id="170" name="Tijdelijke aanduiding voor voettekst 169">
            <a:extLst>
              <a:ext uri="{FF2B5EF4-FFF2-40B4-BE49-F238E27FC236}">
                <a16:creationId xmlns:a16="http://schemas.microsoft.com/office/drawing/2014/main" id="{23D83515-2C49-4811-A872-1DAD2FEA5A03}"/>
              </a:ext>
            </a:extLst>
          </p:cNvPr>
          <p:cNvSpPr>
            <a:spLocks noGrp="1"/>
          </p:cNvSpPr>
          <p:nvPr>
            <p:ph type="ftr" sz="quarter" idx="11"/>
          </p:nvPr>
        </p:nvSpPr>
        <p:spPr>
          <a:xfrm>
            <a:off x="4038600" y="6356350"/>
            <a:ext cx="4114800" cy="365125"/>
          </a:xfrm>
        </p:spPr>
        <p:txBody>
          <a:bodyPr rtlCol="0"/>
          <a:lstStyle/>
          <a:p>
            <a:pPr rtl="0"/>
            <a:r>
              <a:rPr lang="nl-NL"/>
              <a:t>VERKOOPPRESENTATIE</a:t>
            </a:r>
          </a:p>
        </p:txBody>
      </p:sp>
      <p:sp>
        <p:nvSpPr>
          <p:cNvPr id="171" name="Tijdelijke aanduiding voor dianummer 170">
            <a:extLst>
              <a:ext uri="{FF2B5EF4-FFF2-40B4-BE49-F238E27FC236}">
                <a16:creationId xmlns:a16="http://schemas.microsoft.com/office/drawing/2014/main" id="{A65CE78F-C6B9-4EEC-8B5C-FBBA91D3BFB2}"/>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nl-NL" smtClean="0"/>
              <a:pPr/>
              <a:t>15</a:t>
            </a:fld>
            <a:endParaRPr lang="nl-NL"/>
          </a:p>
        </p:txBody>
      </p:sp>
    </p:spTree>
    <p:extLst>
      <p:ext uri="{BB962C8B-B14F-4D97-AF65-F5344CB8AC3E}">
        <p14:creationId xmlns:p14="http://schemas.microsoft.com/office/powerpoint/2010/main" val="2292769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D103FBC2-93DA-4F24-B8BE-37966E29D590}"/>
              </a:ext>
            </a:extLst>
          </p:cNvPr>
          <p:cNvSpPr>
            <a:spLocks noGrp="1"/>
          </p:cNvSpPr>
          <p:nvPr>
            <p:ph type="title"/>
          </p:nvPr>
        </p:nvSpPr>
        <p:spPr>
          <a:xfrm>
            <a:off x="793750" y="715939"/>
            <a:ext cx="4864608" cy="365760"/>
          </a:xfrm>
        </p:spPr>
        <p:txBody>
          <a:bodyPr rtlCol="0"/>
          <a:lstStyle/>
          <a:p>
            <a:pPr rtl="0"/>
            <a:r>
              <a:rPr lang="nl-NL" dirty="0"/>
              <a:t>Financiën</a:t>
            </a:r>
          </a:p>
        </p:txBody>
      </p:sp>
      <p:graphicFrame>
        <p:nvGraphicFramePr>
          <p:cNvPr id="42" name="Tijdelijke aanduiding voor inhoud 41">
            <a:extLst>
              <a:ext uri="{FF2B5EF4-FFF2-40B4-BE49-F238E27FC236}">
                <a16:creationId xmlns:a16="http://schemas.microsoft.com/office/drawing/2014/main" id="{34ACB7E3-8F86-4C0E-9748-3F10EBD66EC9}"/>
              </a:ext>
            </a:extLst>
          </p:cNvPr>
          <p:cNvGraphicFramePr>
            <a:graphicFrameLocks noGrp="1"/>
          </p:cNvGraphicFramePr>
          <p:nvPr>
            <p:ph sz="quarter" idx="15"/>
            <p:extLst>
              <p:ext uri="{D42A27DB-BD31-4B8C-83A1-F6EECF244321}">
                <p14:modId xmlns:p14="http://schemas.microsoft.com/office/powerpoint/2010/main" val="638661159"/>
              </p:ext>
            </p:extLst>
          </p:nvPr>
        </p:nvGraphicFramePr>
        <p:xfrm>
          <a:off x="793750" y="1238250"/>
          <a:ext cx="5418260" cy="4807545"/>
        </p:xfrm>
        <a:graphic>
          <a:graphicData uri="http://schemas.openxmlformats.org/drawingml/2006/table">
            <a:tbl>
              <a:tblPr firstRow="1" bandRow="1">
                <a:tableStyleId>{BDBED569-4797-4DF1-A0F4-6AAB3CD982D8}</a:tableStyleId>
              </a:tblPr>
              <a:tblGrid>
                <a:gridCol w="1789463">
                  <a:extLst>
                    <a:ext uri="{9D8B030D-6E8A-4147-A177-3AD203B41FA5}">
                      <a16:colId xmlns:a16="http://schemas.microsoft.com/office/drawing/2014/main" val="1517755082"/>
                    </a:ext>
                  </a:extLst>
                </a:gridCol>
                <a:gridCol w="1013670">
                  <a:extLst>
                    <a:ext uri="{9D8B030D-6E8A-4147-A177-3AD203B41FA5}">
                      <a16:colId xmlns:a16="http://schemas.microsoft.com/office/drawing/2014/main" val="2446386500"/>
                    </a:ext>
                  </a:extLst>
                </a:gridCol>
                <a:gridCol w="1016000">
                  <a:extLst>
                    <a:ext uri="{9D8B030D-6E8A-4147-A177-3AD203B41FA5}">
                      <a16:colId xmlns:a16="http://schemas.microsoft.com/office/drawing/2014/main" val="3308918160"/>
                    </a:ext>
                  </a:extLst>
                </a:gridCol>
                <a:gridCol w="1087120">
                  <a:extLst>
                    <a:ext uri="{9D8B030D-6E8A-4147-A177-3AD203B41FA5}">
                      <a16:colId xmlns:a16="http://schemas.microsoft.com/office/drawing/2014/main" val="1854486728"/>
                    </a:ext>
                  </a:extLst>
                </a:gridCol>
                <a:gridCol w="512007">
                  <a:extLst>
                    <a:ext uri="{9D8B030D-6E8A-4147-A177-3AD203B41FA5}">
                      <a16:colId xmlns:a16="http://schemas.microsoft.com/office/drawing/2014/main" val="1808496511"/>
                    </a:ext>
                  </a:extLst>
                </a:gridCol>
              </a:tblGrid>
              <a:tr h="401050">
                <a:tc>
                  <a:txBody>
                    <a:bodyPr/>
                    <a:lstStyle/>
                    <a:p>
                      <a:pPr algn="r" rtl="0"/>
                      <a:endParaRPr lang="nl-NL" sz="1200" cap="all" spc="400" baseline="0" noProof="0" dirty="0">
                        <a:solidFill>
                          <a:schemeClr val="bg1"/>
                        </a:solidFill>
                        <a:latin typeface="Arial" panose="020B0604020202020204" pitchFamily="34" charset="0"/>
                        <a:cs typeface="Arial" panose="020B0604020202020204" pitchFamily="34" charset="0"/>
                      </a:endParaRPr>
                    </a:p>
                  </a:txBody>
                  <a:tcPr anchor="ctr"/>
                </a:tc>
                <a:tc>
                  <a:txBody>
                    <a:bodyPr/>
                    <a:lstStyle/>
                    <a:p>
                      <a:pPr algn="r" rtl="0"/>
                      <a:r>
                        <a:rPr lang="nl-NL" sz="1200" b="1" cap="all" spc="200" noProof="0" dirty="0">
                          <a:solidFill>
                            <a:schemeClr val="bg1"/>
                          </a:solidFill>
                        </a:rPr>
                        <a:t>Jaar 1</a:t>
                      </a:r>
                      <a:endParaRPr lang="nl-NL" sz="1200" b="1" cap="all" spc="200" baseline="0" noProof="0" dirty="0">
                        <a:solidFill>
                          <a:schemeClr val="bg1"/>
                        </a:solidFill>
                        <a:latin typeface="+mj-lt"/>
                      </a:endParaRPr>
                    </a:p>
                  </a:txBody>
                  <a:tcPr anchor="ctr"/>
                </a:tc>
                <a:tc>
                  <a:txBody>
                    <a:bodyPr/>
                    <a:lstStyle/>
                    <a:p>
                      <a:pPr algn="r" rtl="0"/>
                      <a:r>
                        <a:rPr lang="nl-NL" sz="1200" b="1" cap="all" spc="200" noProof="0" dirty="0">
                          <a:solidFill>
                            <a:schemeClr val="bg1"/>
                          </a:solidFill>
                        </a:rPr>
                        <a:t>Jaar 2</a:t>
                      </a:r>
                      <a:endParaRPr lang="nl-NL" sz="1200" b="1" cap="all" spc="200" baseline="0" noProof="0" dirty="0">
                        <a:solidFill>
                          <a:schemeClr val="bg1"/>
                        </a:solidFill>
                        <a:latin typeface="+mj-lt"/>
                      </a:endParaRPr>
                    </a:p>
                  </a:txBody>
                  <a:tcPr anchor="ctr"/>
                </a:tc>
                <a:tc>
                  <a:txBody>
                    <a:bodyPr/>
                    <a:lstStyle/>
                    <a:p>
                      <a:pPr algn="r" rtl="0"/>
                      <a:r>
                        <a:rPr lang="nl-NL" sz="1200" b="1" cap="all" spc="200" noProof="0" dirty="0">
                          <a:solidFill>
                            <a:schemeClr val="bg1"/>
                          </a:solidFill>
                        </a:rPr>
                        <a:t>Jaar 3</a:t>
                      </a:r>
                      <a:endParaRPr lang="nl-NL" sz="1200" b="1" cap="all" spc="200" baseline="0" noProof="0" dirty="0">
                        <a:solidFill>
                          <a:schemeClr val="bg1"/>
                        </a:solidFill>
                        <a:latin typeface="+mj-lt"/>
                      </a:endParaRPr>
                    </a:p>
                  </a:txBody>
                  <a:tcPr anchor="ctr"/>
                </a:tc>
                <a:tc>
                  <a:txBody>
                    <a:bodyPr/>
                    <a:lstStyle/>
                    <a:p>
                      <a:pPr algn="r" rtl="0"/>
                      <a:endParaRPr lang="nl-NL" sz="1200" b="1" cap="all" spc="400" baseline="0" noProof="0" dirty="0">
                        <a:solidFill>
                          <a:schemeClr val="bg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0351803"/>
                  </a:ext>
                </a:extLst>
              </a:tr>
              <a:tr h="345510">
                <a:tc>
                  <a:txBody>
                    <a:bodyPr/>
                    <a:lstStyle/>
                    <a:p>
                      <a:pPr algn="l" rtl="0" fontAlgn="base"/>
                      <a:r>
                        <a:rPr lang="nl-NL" sz="1200" b="0" u="none" strike="noStrike" noProof="0" dirty="0">
                          <a:solidFill>
                            <a:schemeClr val="bg1"/>
                          </a:solidFill>
                          <a:effectLst/>
                        </a:rPr>
                        <a:t>Vertegenwoordigers</a:t>
                      </a:r>
                      <a:r>
                        <a:rPr lang="nl-NL" sz="1200" b="0" noProof="0" dirty="0">
                          <a:solidFill>
                            <a:schemeClr val="bg1"/>
                          </a:solidFill>
                          <a:effectLst/>
                        </a:rPr>
                        <a:t>​</a:t>
                      </a:r>
                      <a:endParaRPr lang="nl-NL" sz="1200" b="0" i="0" noProof="0" dirty="0">
                        <a:solidFill>
                          <a:schemeClr val="bg1"/>
                        </a:solidFill>
                        <a:effectLst/>
                        <a:latin typeface="+mn-lt"/>
                      </a:endParaRPr>
                    </a:p>
                  </a:txBody>
                  <a:tcPr anchor="ctr"/>
                </a:tc>
                <a:tc>
                  <a:txBody>
                    <a:bodyPr/>
                    <a:lstStyle/>
                    <a:p>
                      <a:pPr algn="r" rtl="0" fontAlgn="base"/>
                      <a:r>
                        <a:rPr lang="nl-NL" sz="1200" b="0" u="none" strike="noStrike" noProof="0" dirty="0">
                          <a:solidFill>
                            <a:schemeClr val="bg1"/>
                          </a:solidFill>
                          <a:effectLst/>
                        </a:rPr>
                        <a:t>5000​</a:t>
                      </a:r>
                      <a:endParaRPr lang="nl-NL" sz="1200" b="0" i="0" noProof="0" dirty="0">
                        <a:solidFill>
                          <a:schemeClr val="bg1"/>
                        </a:solidFill>
                        <a:effectLst/>
                        <a:latin typeface="+mn-lt"/>
                      </a:endParaRPr>
                    </a:p>
                  </a:txBody>
                  <a:tcPr anchor="ctr"/>
                </a:tc>
                <a:tc>
                  <a:txBody>
                    <a:bodyPr/>
                    <a:lstStyle/>
                    <a:p>
                      <a:pPr algn="r" rtl="0" fontAlgn="base"/>
                      <a:r>
                        <a:rPr lang="nl-NL" sz="1200" b="0" u="none" strike="noStrike" noProof="0">
                          <a:solidFill>
                            <a:schemeClr val="bg1"/>
                          </a:solidFill>
                          <a:effectLst/>
                        </a:rPr>
                        <a:t>40.000​</a:t>
                      </a:r>
                      <a:endParaRPr lang="nl-NL" sz="1200" b="0" i="0" noProof="0">
                        <a:solidFill>
                          <a:schemeClr val="bg1"/>
                        </a:solidFill>
                        <a:effectLst/>
                        <a:latin typeface="+mn-lt"/>
                      </a:endParaRPr>
                    </a:p>
                  </a:txBody>
                  <a:tcPr anchor="ctr"/>
                </a:tc>
                <a:tc>
                  <a:txBody>
                    <a:bodyPr/>
                    <a:lstStyle/>
                    <a:p>
                      <a:pPr algn="r" rtl="0" fontAlgn="base"/>
                      <a:r>
                        <a:rPr lang="nl-NL" sz="1200" b="0" u="none" strike="noStrike" noProof="0">
                          <a:solidFill>
                            <a:schemeClr val="bg1"/>
                          </a:solidFill>
                          <a:effectLst/>
                        </a:rPr>
                        <a:t>160.000​</a:t>
                      </a:r>
                      <a:endParaRPr lang="nl-NL" sz="1200" b="0" i="0" noProof="0">
                        <a:solidFill>
                          <a:schemeClr val="bg1"/>
                        </a:solidFill>
                        <a:effectLst/>
                        <a:latin typeface="+mn-lt"/>
                      </a:endParaRPr>
                    </a:p>
                  </a:txBody>
                  <a:tcPr anchor="ctr"/>
                </a:tc>
                <a:tc>
                  <a:txBody>
                    <a:bodyPr/>
                    <a:lstStyle/>
                    <a:p>
                      <a:pPr algn="r" rtl="0" fontAlgn="auto"/>
                      <a:r>
                        <a:rPr lang="nl-NL" sz="1200" b="0" u="none" strike="noStrike" noProof="0">
                          <a:solidFill>
                            <a:schemeClr val="bg1"/>
                          </a:solidFill>
                          <a:effectLst/>
                        </a:rPr>
                        <a:t>​</a:t>
                      </a:r>
                      <a:endParaRPr lang="nl-NL" sz="1200" b="0" i="0" u="none" strike="noStrike" noProof="0">
                        <a:solidFill>
                          <a:schemeClr val="bg1"/>
                        </a:solidFill>
                        <a:effectLst/>
                        <a:latin typeface="+mn-lt"/>
                      </a:endParaRPr>
                    </a:p>
                  </a:txBody>
                  <a:tcPr anchor="ctr"/>
                </a:tc>
                <a:extLst>
                  <a:ext uri="{0D108BD9-81ED-4DB2-BD59-A6C34878D82A}">
                    <a16:rowId xmlns:a16="http://schemas.microsoft.com/office/drawing/2014/main" val="2801628125"/>
                  </a:ext>
                </a:extLst>
              </a:tr>
              <a:tr h="347469">
                <a:tc>
                  <a:txBody>
                    <a:bodyPr/>
                    <a:lstStyle/>
                    <a:p>
                      <a:pPr algn="l" rtl="0" fontAlgn="base"/>
                      <a:r>
                        <a:rPr lang="nl-NL" sz="1200" b="0" u="none" strike="noStrike" noProof="0">
                          <a:solidFill>
                            <a:schemeClr val="bg1"/>
                          </a:solidFill>
                          <a:effectLst/>
                        </a:rPr>
                        <a:t>Gebruikers</a:t>
                      </a:r>
                      <a:endParaRPr lang="nl-NL" sz="1200" b="0" i="0" noProof="0">
                        <a:solidFill>
                          <a:schemeClr val="bg1"/>
                        </a:solidFill>
                        <a:effectLst/>
                        <a:latin typeface="+mn-lt"/>
                      </a:endParaRPr>
                    </a:p>
                  </a:txBody>
                  <a:tcPr anchor="ctr"/>
                </a:tc>
                <a:tc>
                  <a:txBody>
                    <a:bodyPr/>
                    <a:lstStyle/>
                    <a:p>
                      <a:pPr algn="r" rtl="0" fontAlgn="base"/>
                      <a:r>
                        <a:rPr lang="nl-NL" sz="1200" b="0" u="none" strike="noStrike" noProof="0" dirty="0">
                          <a:solidFill>
                            <a:schemeClr val="bg1"/>
                          </a:solidFill>
                          <a:effectLst/>
                        </a:rPr>
                        <a:t>50.000​</a:t>
                      </a:r>
                      <a:endParaRPr lang="nl-NL" sz="1200" b="0" i="0" noProof="0" dirty="0">
                        <a:solidFill>
                          <a:schemeClr val="bg1"/>
                        </a:solidFill>
                        <a:effectLst/>
                        <a:latin typeface="+mn-lt"/>
                      </a:endParaRPr>
                    </a:p>
                  </a:txBody>
                  <a:tcPr anchor="ctr"/>
                </a:tc>
                <a:tc>
                  <a:txBody>
                    <a:bodyPr/>
                    <a:lstStyle/>
                    <a:p>
                      <a:pPr algn="r" rtl="0" fontAlgn="base"/>
                      <a:r>
                        <a:rPr lang="nl-NL" sz="1200" b="0" u="none" strike="noStrike" noProof="0">
                          <a:solidFill>
                            <a:schemeClr val="bg1"/>
                          </a:solidFill>
                          <a:effectLst/>
                        </a:rPr>
                        <a:t>400.000​</a:t>
                      </a:r>
                      <a:endParaRPr lang="nl-NL" sz="1200" b="0" i="0" noProof="0">
                        <a:solidFill>
                          <a:schemeClr val="bg1"/>
                        </a:solidFill>
                        <a:effectLst/>
                        <a:latin typeface="+mn-lt"/>
                      </a:endParaRPr>
                    </a:p>
                  </a:txBody>
                  <a:tcPr anchor="ctr"/>
                </a:tc>
                <a:tc>
                  <a:txBody>
                    <a:bodyPr/>
                    <a:lstStyle/>
                    <a:p>
                      <a:pPr algn="r" rtl="0" fontAlgn="base"/>
                      <a:r>
                        <a:rPr lang="nl-NL" sz="1200" b="0" u="none" strike="noStrike" noProof="0">
                          <a:solidFill>
                            <a:schemeClr val="bg1"/>
                          </a:solidFill>
                          <a:effectLst/>
                        </a:rPr>
                        <a:t>1.600.000​</a:t>
                      </a:r>
                      <a:endParaRPr lang="nl-NL" sz="1200" b="0" i="0" noProof="0">
                        <a:solidFill>
                          <a:schemeClr val="bg1"/>
                        </a:solidFill>
                        <a:effectLst/>
                        <a:latin typeface="+mn-lt"/>
                      </a:endParaRPr>
                    </a:p>
                  </a:txBody>
                  <a:tcPr anchor="ctr"/>
                </a:tc>
                <a:tc>
                  <a:txBody>
                    <a:bodyPr/>
                    <a:lstStyle/>
                    <a:p>
                      <a:pPr algn="r" rtl="0" fontAlgn="auto"/>
                      <a:r>
                        <a:rPr lang="nl-NL" sz="1200" b="0" u="none" strike="noStrike" noProof="0">
                          <a:solidFill>
                            <a:schemeClr val="bg1"/>
                          </a:solidFill>
                          <a:effectLst/>
                        </a:rPr>
                        <a:t>​</a:t>
                      </a:r>
                      <a:endParaRPr lang="nl-NL" sz="1200" b="0" i="0" u="none" strike="noStrike" noProof="0">
                        <a:solidFill>
                          <a:schemeClr val="bg1"/>
                        </a:solidFill>
                        <a:effectLst/>
                        <a:latin typeface="+mn-lt"/>
                      </a:endParaRPr>
                    </a:p>
                  </a:txBody>
                  <a:tcPr anchor="ctr"/>
                </a:tc>
                <a:extLst>
                  <a:ext uri="{0D108BD9-81ED-4DB2-BD59-A6C34878D82A}">
                    <a16:rowId xmlns:a16="http://schemas.microsoft.com/office/drawing/2014/main" val="3635382780"/>
                  </a:ext>
                </a:extLst>
              </a:tr>
              <a:tr h="347468">
                <a:tc>
                  <a:txBody>
                    <a:bodyPr/>
                    <a:lstStyle/>
                    <a:p>
                      <a:pPr algn="l" rtl="0" fontAlgn="base"/>
                      <a:r>
                        <a:rPr lang="nl-NL" sz="1200" b="0" u="none" strike="noStrike" noProof="0">
                          <a:solidFill>
                            <a:schemeClr val="bg1"/>
                          </a:solidFill>
                          <a:effectLst/>
                        </a:rPr>
                        <a:t>Verkopen</a:t>
                      </a:r>
                      <a:r>
                        <a:rPr lang="nl-NL" sz="1200" b="0" noProof="0">
                          <a:solidFill>
                            <a:schemeClr val="bg1"/>
                          </a:solidFill>
                          <a:effectLst/>
                        </a:rPr>
                        <a:t>​</a:t>
                      </a:r>
                      <a:endParaRPr lang="nl-NL" sz="1200" b="0" i="0" noProof="0">
                        <a:solidFill>
                          <a:schemeClr val="bg1"/>
                        </a:solidFill>
                        <a:effectLst/>
                        <a:latin typeface="+mn-lt"/>
                      </a:endParaRPr>
                    </a:p>
                  </a:txBody>
                  <a:tcPr anchor="ctr"/>
                </a:tc>
                <a:tc>
                  <a:txBody>
                    <a:bodyPr/>
                    <a:lstStyle/>
                    <a:p>
                      <a:pPr algn="r" rtl="0" fontAlgn="base"/>
                      <a:r>
                        <a:rPr lang="nl-NL" sz="1200" b="0" u="none" strike="noStrike" noProof="0">
                          <a:solidFill>
                            <a:schemeClr val="bg1"/>
                          </a:solidFill>
                          <a:effectLst/>
                        </a:rPr>
                        <a:t>500.000​</a:t>
                      </a:r>
                      <a:endParaRPr lang="nl-NL" sz="1200" b="0" i="0" noProof="0">
                        <a:solidFill>
                          <a:schemeClr val="bg1"/>
                        </a:solidFill>
                        <a:effectLst/>
                        <a:latin typeface="+mn-lt"/>
                      </a:endParaRPr>
                    </a:p>
                  </a:txBody>
                  <a:tcPr anchor="ctr"/>
                </a:tc>
                <a:tc>
                  <a:txBody>
                    <a:bodyPr/>
                    <a:lstStyle/>
                    <a:p>
                      <a:pPr algn="r" rtl="0" fontAlgn="base"/>
                      <a:r>
                        <a:rPr lang="nl-NL" sz="1200" b="0" u="none" strike="noStrike" noProof="0" dirty="0">
                          <a:solidFill>
                            <a:schemeClr val="bg1"/>
                          </a:solidFill>
                          <a:effectLst/>
                        </a:rPr>
                        <a:t>4.000.000​</a:t>
                      </a:r>
                      <a:endParaRPr lang="nl-NL" sz="1200" b="0" i="0" noProof="0" dirty="0">
                        <a:solidFill>
                          <a:schemeClr val="bg1"/>
                        </a:solidFill>
                        <a:effectLst/>
                        <a:latin typeface="+mn-lt"/>
                      </a:endParaRPr>
                    </a:p>
                  </a:txBody>
                  <a:tcPr anchor="ctr"/>
                </a:tc>
                <a:tc>
                  <a:txBody>
                    <a:bodyPr/>
                    <a:lstStyle/>
                    <a:p>
                      <a:pPr algn="r" rtl="0" fontAlgn="base"/>
                      <a:r>
                        <a:rPr lang="nl-NL" sz="1200" b="0" u="none" strike="noStrike" noProof="0">
                          <a:solidFill>
                            <a:schemeClr val="bg1"/>
                          </a:solidFill>
                          <a:effectLst/>
                        </a:rPr>
                        <a:t>16.000.000​</a:t>
                      </a:r>
                      <a:endParaRPr lang="nl-NL" sz="1200" b="0" i="0" noProof="0">
                        <a:solidFill>
                          <a:schemeClr val="bg1"/>
                        </a:solidFill>
                        <a:effectLst/>
                        <a:latin typeface="+mn-lt"/>
                      </a:endParaRPr>
                    </a:p>
                  </a:txBody>
                  <a:tcPr anchor="ctr"/>
                </a:tc>
                <a:tc>
                  <a:txBody>
                    <a:bodyPr/>
                    <a:lstStyle/>
                    <a:p>
                      <a:pPr algn="r" rtl="0" fontAlgn="auto"/>
                      <a:r>
                        <a:rPr lang="nl-NL" sz="1200" b="0" u="none" strike="noStrike" noProof="0">
                          <a:solidFill>
                            <a:schemeClr val="bg1"/>
                          </a:solidFill>
                          <a:effectLst/>
                        </a:rPr>
                        <a:t>​</a:t>
                      </a:r>
                      <a:endParaRPr lang="nl-NL" sz="1200" b="0" i="0" u="none" strike="noStrike" noProof="0">
                        <a:solidFill>
                          <a:schemeClr val="bg1"/>
                        </a:solidFill>
                        <a:effectLst/>
                        <a:latin typeface="+mn-lt"/>
                      </a:endParaRPr>
                    </a:p>
                  </a:txBody>
                  <a:tcPr anchor="ctr"/>
                </a:tc>
                <a:extLst>
                  <a:ext uri="{0D108BD9-81ED-4DB2-BD59-A6C34878D82A}">
                    <a16:rowId xmlns:a16="http://schemas.microsoft.com/office/drawing/2014/main" val="2282084003"/>
                  </a:ext>
                </a:extLst>
              </a:tr>
              <a:tr h="347469">
                <a:tc>
                  <a:txBody>
                    <a:bodyPr/>
                    <a:lstStyle/>
                    <a:p>
                      <a:pPr algn="l" rtl="0" fontAlgn="base"/>
                      <a:r>
                        <a:rPr lang="nl-NL" sz="1200" b="0" u="none" strike="noStrike" noProof="0" dirty="0">
                          <a:solidFill>
                            <a:schemeClr val="bg1"/>
                          </a:solidFill>
                          <a:effectLst/>
                        </a:rPr>
                        <a:t>Gemiddelde prijs per verkoop</a:t>
                      </a:r>
                      <a:endParaRPr lang="nl-NL" sz="1200" b="0" i="0" noProof="0" dirty="0">
                        <a:solidFill>
                          <a:schemeClr val="bg1"/>
                        </a:solidFill>
                        <a:effectLst/>
                        <a:latin typeface="+mn-lt"/>
                      </a:endParaRPr>
                    </a:p>
                  </a:txBody>
                  <a:tcPr anchor="ctr"/>
                </a:tc>
                <a:tc>
                  <a:txBody>
                    <a:bodyPr/>
                    <a:lstStyle/>
                    <a:p>
                      <a:pPr algn="r" rtl="0" fontAlgn="base"/>
                      <a:r>
                        <a:rPr lang="nl-NL" sz="1200" b="0" u="none" strike="noStrike" noProof="0">
                          <a:solidFill>
                            <a:schemeClr val="bg1"/>
                          </a:solidFill>
                          <a:effectLst/>
                        </a:rPr>
                        <a:t>75</a:t>
                      </a:r>
                      <a:r>
                        <a:rPr lang="nl-NL" sz="1200" b="0" noProof="0">
                          <a:solidFill>
                            <a:schemeClr val="bg1"/>
                          </a:solidFill>
                          <a:effectLst/>
                        </a:rPr>
                        <a:t>​</a:t>
                      </a:r>
                      <a:endParaRPr lang="nl-NL" sz="1200" b="0" i="0" noProof="0">
                        <a:solidFill>
                          <a:schemeClr val="bg1"/>
                        </a:solidFill>
                        <a:effectLst/>
                        <a:latin typeface="+mn-lt"/>
                      </a:endParaRPr>
                    </a:p>
                  </a:txBody>
                  <a:tcPr anchor="ctr"/>
                </a:tc>
                <a:tc>
                  <a:txBody>
                    <a:bodyPr/>
                    <a:lstStyle/>
                    <a:p>
                      <a:pPr algn="r" rtl="0" fontAlgn="base"/>
                      <a:r>
                        <a:rPr lang="nl-NL" sz="1200" b="0" u="none" strike="noStrike" noProof="0" dirty="0">
                          <a:solidFill>
                            <a:schemeClr val="bg1"/>
                          </a:solidFill>
                          <a:effectLst/>
                        </a:rPr>
                        <a:t>80</a:t>
                      </a:r>
                      <a:r>
                        <a:rPr lang="nl-NL" sz="1200" b="0" noProof="0" dirty="0">
                          <a:solidFill>
                            <a:schemeClr val="bg1"/>
                          </a:solidFill>
                          <a:effectLst/>
                        </a:rPr>
                        <a:t>​</a:t>
                      </a:r>
                      <a:endParaRPr lang="nl-NL" sz="1200" b="0" i="0" noProof="0" dirty="0">
                        <a:solidFill>
                          <a:schemeClr val="bg1"/>
                        </a:solidFill>
                        <a:effectLst/>
                        <a:latin typeface="+mn-lt"/>
                      </a:endParaRPr>
                    </a:p>
                  </a:txBody>
                  <a:tcPr anchor="ctr"/>
                </a:tc>
                <a:tc>
                  <a:txBody>
                    <a:bodyPr/>
                    <a:lstStyle/>
                    <a:p>
                      <a:pPr algn="r" rtl="0" fontAlgn="base"/>
                      <a:r>
                        <a:rPr lang="nl-NL" sz="1200" b="0" u="none" strike="noStrike" noProof="0">
                          <a:solidFill>
                            <a:schemeClr val="bg1"/>
                          </a:solidFill>
                          <a:effectLst/>
                        </a:rPr>
                        <a:t>90</a:t>
                      </a:r>
                      <a:r>
                        <a:rPr lang="nl-NL" sz="1200" b="0" noProof="0">
                          <a:solidFill>
                            <a:schemeClr val="bg1"/>
                          </a:solidFill>
                          <a:effectLst/>
                        </a:rPr>
                        <a:t>​</a:t>
                      </a:r>
                      <a:endParaRPr lang="nl-NL" sz="1200" b="0" i="0" noProof="0">
                        <a:solidFill>
                          <a:schemeClr val="bg1"/>
                        </a:solidFill>
                        <a:effectLst/>
                        <a:latin typeface="+mn-lt"/>
                      </a:endParaRPr>
                    </a:p>
                  </a:txBody>
                  <a:tcPr anchor="ctr"/>
                </a:tc>
                <a:tc>
                  <a:txBody>
                    <a:bodyPr/>
                    <a:lstStyle/>
                    <a:p>
                      <a:pPr algn="r" rtl="0" fontAlgn="auto"/>
                      <a:r>
                        <a:rPr lang="nl-NL" sz="1200" b="0" u="none" strike="noStrike" noProof="0">
                          <a:solidFill>
                            <a:schemeClr val="bg1"/>
                          </a:solidFill>
                          <a:effectLst/>
                        </a:rPr>
                        <a:t>​</a:t>
                      </a:r>
                      <a:endParaRPr lang="nl-NL" sz="1200" b="0" i="0" u="none" strike="noStrike" noProof="0">
                        <a:solidFill>
                          <a:schemeClr val="bg1"/>
                        </a:solidFill>
                        <a:effectLst/>
                        <a:latin typeface="+mn-lt"/>
                      </a:endParaRPr>
                    </a:p>
                  </a:txBody>
                  <a:tcPr anchor="ctr"/>
                </a:tc>
                <a:extLst>
                  <a:ext uri="{0D108BD9-81ED-4DB2-BD59-A6C34878D82A}">
                    <a16:rowId xmlns:a16="http://schemas.microsoft.com/office/drawing/2014/main" val="1849756459"/>
                  </a:ext>
                </a:extLst>
              </a:tr>
              <a:tr h="367088">
                <a:tc>
                  <a:txBody>
                    <a:bodyPr/>
                    <a:lstStyle/>
                    <a:p>
                      <a:pPr algn="l" rtl="0" fontAlgn="base"/>
                      <a:r>
                        <a:rPr lang="nl-NL" sz="1200" b="0" u="none" strike="noStrike" noProof="0">
                          <a:solidFill>
                            <a:schemeClr val="bg1"/>
                          </a:solidFill>
                          <a:effectLst/>
                        </a:rPr>
                        <a:t>Opbrengst bij 15%</a:t>
                      </a:r>
                      <a:endParaRPr lang="nl-NL" sz="1200" b="0" i="0" noProof="0">
                        <a:solidFill>
                          <a:schemeClr val="bg1"/>
                        </a:solidFill>
                        <a:effectLst/>
                        <a:latin typeface="+mn-lt"/>
                      </a:endParaRPr>
                    </a:p>
                  </a:txBody>
                  <a:tcPr anchor="ctr"/>
                </a:tc>
                <a:tc>
                  <a:txBody>
                    <a:bodyPr/>
                    <a:lstStyle/>
                    <a:p>
                      <a:pPr algn="r" rtl="0" fontAlgn="base"/>
                      <a:r>
                        <a:rPr lang="nl-NL" sz="1200" b="0" u="none" strike="noStrike" noProof="0">
                          <a:solidFill>
                            <a:schemeClr val="bg1"/>
                          </a:solidFill>
                          <a:effectLst/>
                        </a:rPr>
                        <a:t>5.625.000​</a:t>
                      </a:r>
                      <a:endParaRPr lang="nl-NL" sz="1200" b="0" i="0" noProof="0">
                        <a:solidFill>
                          <a:schemeClr val="bg1"/>
                        </a:solidFill>
                        <a:effectLst/>
                        <a:latin typeface="+mn-lt"/>
                      </a:endParaRPr>
                    </a:p>
                  </a:txBody>
                  <a:tcPr anchor="ctr"/>
                </a:tc>
                <a:tc>
                  <a:txBody>
                    <a:bodyPr/>
                    <a:lstStyle/>
                    <a:p>
                      <a:pPr algn="r" rtl="0" fontAlgn="base"/>
                      <a:r>
                        <a:rPr lang="nl-NL" sz="1200" b="0" u="none" strike="noStrike" noProof="0" dirty="0">
                          <a:solidFill>
                            <a:schemeClr val="bg1"/>
                          </a:solidFill>
                          <a:effectLst/>
                        </a:rPr>
                        <a:t>48.000.000​</a:t>
                      </a:r>
                      <a:endParaRPr lang="nl-NL" sz="1200" b="0" i="0" noProof="0" dirty="0">
                        <a:solidFill>
                          <a:schemeClr val="bg1"/>
                        </a:solidFill>
                        <a:effectLst/>
                        <a:latin typeface="+mn-lt"/>
                      </a:endParaRPr>
                    </a:p>
                  </a:txBody>
                  <a:tcPr anchor="ctr"/>
                </a:tc>
                <a:tc>
                  <a:txBody>
                    <a:bodyPr/>
                    <a:lstStyle/>
                    <a:p>
                      <a:pPr algn="r" rtl="0" fontAlgn="base"/>
                      <a:r>
                        <a:rPr lang="nl-NL" sz="1200" b="0" u="none" strike="noStrike" noProof="0">
                          <a:solidFill>
                            <a:schemeClr val="bg1"/>
                          </a:solidFill>
                          <a:effectLst/>
                        </a:rPr>
                        <a:t>216.000.000​</a:t>
                      </a:r>
                      <a:endParaRPr lang="nl-NL" sz="1200" b="0" i="0" noProof="0">
                        <a:solidFill>
                          <a:schemeClr val="bg1"/>
                        </a:solidFill>
                        <a:effectLst/>
                        <a:latin typeface="+mn-lt"/>
                      </a:endParaRPr>
                    </a:p>
                  </a:txBody>
                  <a:tcPr anchor="ctr"/>
                </a:tc>
                <a:tc>
                  <a:txBody>
                    <a:bodyPr/>
                    <a:lstStyle/>
                    <a:p>
                      <a:pPr algn="r" rtl="0" fontAlgn="auto"/>
                      <a:r>
                        <a:rPr lang="nl-NL" sz="1200" b="0" u="none" strike="noStrike" noProof="0">
                          <a:solidFill>
                            <a:schemeClr val="bg1"/>
                          </a:solidFill>
                          <a:effectLst/>
                        </a:rPr>
                        <a:t>​</a:t>
                      </a:r>
                      <a:endParaRPr lang="nl-NL" sz="1200" b="0" i="0" u="none" strike="noStrike" noProof="0">
                        <a:solidFill>
                          <a:schemeClr val="bg1"/>
                        </a:solidFill>
                        <a:effectLst/>
                        <a:latin typeface="+mn-lt"/>
                      </a:endParaRPr>
                    </a:p>
                  </a:txBody>
                  <a:tcPr anchor="ctr"/>
                </a:tc>
                <a:extLst>
                  <a:ext uri="{0D108BD9-81ED-4DB2-BD59-A6C34878D82A}">
                    <a16:rowId xmlns:a16="http://schemas.microsoft.com/office/drawing/2014/main" val="4151575269"/>
                  </a:ext>
                </a:extLst>
              </a:tr>
              <a:tr h="346379">
                <a:tc>
                  <a:txBody>
                    <a:bodyPr/>
                    <a:lstStyle/>
                    <a:p>
                      <a:pPr algn="l" rtl="0" fontAlgn="base"/>
                      <a:r>
                        <a:rPr lang="nl-NL" sz="1200" b="1" u="none" strike="noStrike" cap="all" spc="200" noProof="0">
                          <a:solidFill>
                            <a:schemeClr val="bg1"/>
                          </a:solidFill>
                          <a:effectLst/>
                        </a:rPr>
                        <a:t>Brutowinst</a:t>
                      </a:r>
                      <a:endParaRPr lang="nl-NL" sz="1200" b="0" i="0" cap="all" spc="200" baseline="0" noProof="0">
                        <a:solidFill>
                          <a:schemeClr val="bg1"/>
                        </a:solidFill>
                        <a:effectLst/>
                        <a:latin typeface="+mj-lt"/>
                      </a:endParaRPr>
                    </a:p>
                  </a:txBody>
                  <a:tcPr anchor="ctr"/>
                </a:tc>
                <a:tc>
                  <a:txBody>
                    <a:bodyPr/>
                    <a:lstStyle/>
                    <a:p>
                      <a:pPr algn="r" rtl="0" fontAlgn="base"/>
                      <a:r>
                        <a:rPr lang="nl-NL" sz="1200" b="1" u="none" strike="noStrike" noProof="0">
                          <a:solidFill>
                            <a:schemeClr val="bg1"/>
                          </a:solidFill>
                          <a:effectLst/>
                        </a:rPr>
                        <a:t>5.625.000​</a:t>
                      </a:r>
                      <a:endParaRPr lang="nl-NL" sz="1200" b="0" i="0" noProof="0">
                        <a:solidFill>
                          <a:schemeClr val="bg1"/>
                        </a:solidFill>
                        <a:effectLst/>
                        <a:latin typeface="+mj-lt"/>
                      </a:endParaRPr>
                    </a:p>
                  </a:txBody>
                  <a:tcPr anchor="ctr"/>
                </a:tc>
                <a:tc>
                  <a:txBody>
                    <a:bodyPr/>
                    <a:lstStyle/>
                    <a:p>
                      <a:pPr algn="r" rtl="0" fontAlgn="base"/>
                      <a:r>
                        <a:rPr lang="nl-NL" sz="1200" b="1" u="none" strike="noStrike" noProof="0">
                          <a:solidFill>
                            <a:schemeClr val="bg1"/>
                          </a:solidFill>
                          <a:effectLst/>
                        </a:rPr>
                        <a:t>48.000.000​</a:t>
                      </a:r>
                      <a:endParaRPr lang="nl-NL" sz="1200" b="0" i="0" noProof="0">
                        <a:solidFill>
                          <a:schemeClr val="bg1"/>
                        </a:solidFill>
                        <a:effectLst/>
                        <a:latin typeface="+mj-lt"/>
                      </a:endParaRPr>
                    </a:p>
                  </a:txBody>
                  <a:tcPr anchor="ctr"/>
                </a:tc>
                <a:tc>
                  <a:txBody>
                    <a:bodyPr/>
                    <a:lstStyle/>
                    <a:p>
                      <a:pPr algn="r" rtl="0" fontAlgn="base"/>
                      <a:r>
                        <a:rPr lang="nl-NL" sz="1200" b="1" u="none" strike="noStrike" noProof="0">
                          <a:solidFill>
                            <a:schemeClr val="bg1"/>
                          </a:solidFill>
                          <a:effectLst/>
                        </a:rPr>
                        <a:t>216.000.000​</a:t>
                      </a:r>
                      <a:endParaRPr lang="nl-NL" sz="1200" b="0" i="0" noProof="0">
                        <a:solidFill>
                          <a:schemeClr val="bg1"/>
                        </a:solidFill>
                        <a:effectLst/>
                        <a:latin typeface="+mj-lt"/>
                      </a:endParaRPr>
                    </a:p>
                  </a:txBody>
                  <a:tcPr anchor="ctr"/>
                </a:tc>
                <a:tc>
                  <a:txBody>
                    <a:bodyPr/>
                    <a:lstStyle/>
                    <a:p>
                      <a:pPr algn="r" rtl="0" fontAlgn="auto"/>
                      <a:r>
                        <a:rPr lang="nl-NL" sz="1200" b="0" u="none" strike="noStrike" noProof="0">
                          <a:solidFill>
                            <a:schemeClr val="bg1"/>
                          </a:solidFill>
                          <a:effectLst/>
                        </a:rPr>
                        <a:t>​</a:t>
                      </a:r>
                      <a:endParaRPr lang="nl-NL" sz="1200" b="0" i="0" u="none" strike="noStrike" noProof="0">
                        <a:solidFill>
                          <a:schemeClr val="bg1"/>
                        </a:solidFill>
                        <a:effectLst/>
                        <a:latin typeface="+mj-lt"/>
                      </a:endParaRPr>
                    </a:p>
                  </a:txBody>
                  <a:tcPr anchor="ctr"/>
                </a:tc>
                <a:extLst>
                  <a:ext uri="{0D108BD9-81ED-4DB2-BD59-A6C34878D82A}">
                    <a16:rowId xmlns:a16="http://schemas.microsoft.com/office/drawing/2014/main" val="3550227705"/>
                  </a:ext>
                </a:extLst>
              </a:tr>
              <a:tr h="353132">
                <a:tc>
                  <a:txBody>
                    <a:bodyPr/>
                    <a:lstStyle/>
                    <a:p>
                      <a:pPr algn="l" rtl="0" fontAlgn="base"/>
                      <a:r>
                        <a:rPr lang="nl-NL" sz="1200" b="0" u="none" strike="noStrike" noProof="0">
                          <a:solidFill>
                            <a:schemeClr val="bg1"/>
                          </a:solidFill>
                          <a:effectLst/>
                        </a:rPr>
                        <a:t>Onkosten</a:t>
                      </a:r>
                      <a:endParaRPr lang="nl-NL" sz="1200" b="0" i="0" noProof="0">
                        <a:solidFill>
                          <a:schemeClr val="bg1"/>
                        </a:solidFill>
                        <a:effectLst/>
                        <a:latin typeface="+mn-lt"/>
                      </a:endParaRPr>
                    </a:p>
                  </a:txBody>
                  <a:tcPr anchor="ctr"/>
                </a:tc>
                <a:tc>
                  <a:txBody>
                    <a:bodyPr/>
                    <a:lstStyle/>
                    <a:p>
                      <a:pPr algn="l" rtl="0" fontAlgn="auto"/>
                      <a:r>
                        <a:rPr lang="nl-NL" sz="1200" b="0" u="none" strike="noStrike" noProof="0">
                          <a:solidFill>
                            <a:schemeClr val="bg1"/>
                          </a:solidFill>
                          <a:effectLst/>
                        </a:rPr>
                        <a:t>​</a:t>
                      </a:r>
                      <a:endParaRPr lang="nl-NL" sz="1200" b="0" i="0" u="none" strike="noStrike" noProof="0">
                        <a:solidFill>
                          <a:schemeClr val="bg1"/>
                        </a:solidFill>
                        <a:effectLst/>
                        <a:latin typeface="+mn-lt"/>
                      </a:endParaRPr>
                    </a:p>
                  </a:txBody>
                  <a:tcPr anchor="ctr"/>
                </a:tc>
                <a:tc>
                  <a:txBody>
                    <a:bodyPr/>
                    <a:lstStyle/>
                    <a:p>
                      <a:pPr algn="l" rtl="0" fontAlgn="auto"/>
                      <a:r>
                        <a:rPr lang="nl-NL" sz="1200" b="0" u="none" strike="noStrike" noProof="0">
                          <a:solidFill>
                            <a:schemeClr val="bg1"/>
                          </a:solidFill>
                          <a:effectLst/>
                        </a:rPr>
                        <a:t>​</a:t>
                      </a:r>
                      <a:endParaRPr lang="nl-NL" sz="1200" b="0" i="0" u="none" strike="noStrike" noProof="0">
                        <a:solidFill>
                          <a:schemeClr val="bg1"/>
                        </a:solidFill>
                        <a:effectLst/>
                        <a:latin typeface="+mn-lt"/>
                      </a:endParaRPr>
                    </a:p>
                  </a:txBody>
                  <a:tcPr anchor="ctr"/>
                </a:tc>
                <a:tc>
                  <a:txBody>
                    <a:bodyPr/>
                    <a:lstStyle/>
                    <a:p>
                      <a:pPr algn="l" rtl="0" fontAlgn="auto"/>
                      <a:r>
                        <a:rPr lang="nl-NL" sz="1200" b="0" u="none" strike="noStrike" noProof="0" dirty="0">
                          <a:solidFill>
                            <a:schemeClr val="bg1"/>
                          </a:solidFill>
                          <a:effectLst/>
                        </a:rPr>
                        <a:t>​</a:t>
                      </a:r>
                      <a:endParaRPr lang="nl-NL" sz="1200" b="0" i="0" u="none" strike="noStrike" noProof="0" dirty="0">
                        <a:solidFill>
                          <a:schemeClr val="bg1"/>
                        </a:solidFill>
                        <a:effectLst/>
                        <a:latin typeface="+mn-lt"/>
                      </a:endParaRPr>
                    </a:p>
                  </a:txBody>
                  <a:tcPr anchor="ctr"/>
                </a:tc>
                <a:tc>
                  <a:txBody>
                    <a:bodyPr/>
                    <a:lstStyle/>
                    <a:p>
                      <a:pPr algn="r" rtl="0" fontAlgn="auto"/>
                      <a:r>
                        <a:rPr lang="nl-NL" sz="1200" b="0" u="none" strike="noStrike" noProof="0">
                          <a:solidFill>
                            <a:schemeClr val="bg1"/>
                          </a:solidFill>
                          <a:effectLst/>
                        </a:rPr>
                        <a:t>​</a:t>
                      </a:r>
                      <a:endParaRPr lang="nl-NL" sz="1200" b="0" i="0" u="none" strike="noStrike" noProof="0">
                        <a:solidFill>
                          <a:schemeClr val="bg1"/>
                        </a:solidFill>
                        <a:effectLst/>
                        <a:latin typeface="+mn-lt"/>
                      </a:endParaRPr>
                    </a:p>
                  </a:txBody>
                  <a:tcPr anchor="ctr"/>
                </a:tc>
                <a:extLst>
                  <a:ext uri="{0D108BD9-81ED-4DB2-BD59-A6C34878D82A}">
                    <a16:rowId xmlns:a16="http://schemas.microsoft.com/office/drawing/2014/main" val="2110867358"/>
                  </a:ext>
                </a:extLst>
              </a:tr>
              <a:tr h="357645">
                <a:tc>
                  <a:txBody>
                    <a:bodyPr/>
                    <a:lstStyle/>
                    <a:p>
                      <a:pPr algn="l" rtl="0" fontAlgn="base">
                        <a:buFont typeface="Arial" panose="020B0604020202020204" pitchFamily="34" charset="0"/>
                        <a:buNone/>
                      </a:pPr>
                      <a:r>
                        <a:rPr lang="nl-NL" sz="1200" b="0" u="none" strike="noStrike" noProof="0">
                          <a:solidFill>
                            <a:schemeClr val="bg1"/>
                          </a:solidFill>
                          <a:effectLst/>
                        </a:rPr>
                        <a:t>   Sales en marketing</a:t>
                      </a:r>
                      <a:r>
                        <a:rPr lang="nl-NL" sz="1200" b="0" noProof="0">
                          <a:solidFill>
                            <a:schemeClr val="bg1"/>
                          </a:solidFill>
                          <a:effectLst/>
                        </a:rPr>
                        <a:t>​</a:t>
                      </a:r>
                      <a:endParaRPr lang="nl-NL" sz="1200" b="0" i="0" noProof="0">
                        <a:solidFill>
                          <a:schemeClr val="bg1"/>
                        </a:solidFill>
                        <a:effectLst/>
                        <a:latin typeface="+mn-lt"/>
                      </a:endParaRPr>
                    </a:p>
                  </a:txBody>
                  <a:tcPr anchor="ctr"/>
                </a:tc>
                <a:tc>
                  <a:txBody>
                    <a:bodyPr/>
                    <a:lstStyle/>
                    <a:p>
                      <a:pPr algn="r" rtl="0" fontAlgn="base"/>
                      <a:r>
                        <a:rPr lang="nl-NL" sz="1200" b="0" u="none" strike="noStrike" noProof="0">
                          <a:solidFill>
                            <a:schemeClr val="bg1"/>
                          </a:solidFill>
                          <a:effectLst/>
                        </a:rPr>
                        <a:t>5.062.500​</a:t>
                      </a:r>
                      <a:endParaRPr lang="nl-NL" sz="1200" b="0" i="0" noProof="0">
                        <a:solidFill>
                          <a:schemeClr val="bg1"/>
                        </a:solidFill>
                        <a:effectLst/>
                        <a:latin typeface="+mn-lt"/>
                      </a:endParaRPr>
                    </a:p>
                  </a:txBody>
                  <a:tcPr anchor="ctr"/>
                </a:tc>
                <a:tc>
                  <a:txBody>
                    <a:bodyPr/>
                    <a:lstStyle/>
                    <a:p>
                      <a:pPr algn="r" rtl="0" fontAlgn="base"/>
                      <a:r>
                        <a:rPr lang="nl-NL" sz="1200" b="0" u="none" strike="noStrike" noProof="0">
                          <a:solidFill>
                            <a:schemeClr val="bg1"/>
                          </a:solidFill>
                          <a:effectLst/>
                        </a:rPr>
                        <a:t>38.400.000​</a:t>
                      </a:r>
                      <a:endParaRPr lang="nl-NL" sz="1200" b="0" i="0" noProof="0">
                        <a:solidFill>
                          <a:schemeClr val="bg1"/>
                        </a:solidFill>
                        <a:effectLst/>
                        <a:latin typeface="+mn-lt"/>
                      </a:endParaRPr>
                    </a:p>
                  </a:txBody>
                  <a:tcPr anchor="ctr"/>
                </a:tc>
                <a:tc>
                  <a:txBody>
                    <a:bodyPr/>
                    <a:lstStyle/>
                    <a:p>
                      <a:pPr algn="r" rtl="0" fontAlgn="base"/>
                      <a:r>
                        <a:rPr lang="nl-NL" sz="1200" b="0" u="none" strike="noStrike" noProof="0" dirty="0">
                          <a:solidFill>
                            <a:schemeClr val="bg1"/>
                          </a:solidFill>
                          <a:effectLst/>
                        </a:rPr>
                        <a:t>151.200.000</a:t>
                      </a:r>
                      <a:r>
                        <a:rPr lang="nl-NL" sz="1200" b="0" noProof="0" dirty="0">
                          <a:solidFill>
                            <a:schemeClr val="bg1"/>
                          </a:solidFill>
                          <a:effectLst/>
                        </a:rPr>
                        <a:t>​</a:t>
                      </a:r>
                      <a:endParaRPr lang="nl-NL" sz="1200" b="0" i="0" noProof="0" dirty="0">
                        <a:solidFill>
                          <a:schemeClr val="bg1"/>
                        </a:solidFill>
                        <a:effectLst/>
                        <a:latin typeface="+mn-lt"/>
                      </a:endParaRPr>
                    </a:p>
                  </a:txBody>
                  <a:tcPr anchor="ctr"/>
                </a:tc>
                <a:tc>
                  <a:txBody>
                    <a:bodyPr/>
                    <a:lstStyle/>
                    <a:p>
                      <a:pPr algn="l" rtl="0" fontAlgn="auto"/>
                      <a:r>
                        <a:rPr lang="nl-NL" sz="1200" b="0" u="none" strike="noStrike" noProof="0">
                          <a:solidFill>
                            <a:schemeClr val="bg1"/>
                          </a:solidFill>
                          <a:effectLst/>
                        </a:rPr>
                        <a:t>​</a:t>
                      </a:r>
                      <a:endParaRPr lang="nl-NL" sz="1200" b="0" i="0" u="none" strike="noStrike" noProof="0">
                        <a:solidFill>
                          <a:schemeClr val="bg1"/>
                        </a:solidFill>
                        <a:effectLst/>
                        <a:latin typeface="+mn-lt"/>
                      </a:endParaRPr>
                    </a:p>
                  </a:txBody>
                  <a:tcPr anchor="ctr"/>
                </a:tc>
                <a:extLst>
                  <a:ext uri="{0D108BD9-81ED-4DB2-BD59-A6C34878D82A}">
                    <a16:rowId xmlns:a16="http://schemas.microsoft.com/office/drawing/2014/main" val="4268114081"/>
                  </a:ext>
                </a:extLst>
              </a:tr>
              <a:tr h="350458">
                <a:tc>
                  <a:txBody>
                    <a:bodyPr/>
                    <a:lstStyle/>
                    <a:p>
                      <a:pPr algn="l" rtl="0" fontAlgn="base">
                        <a:buFont typeface="Arial" panose="020B0604020202020204" pitchFamily="34" charset="0"/>
                        <a:buNone/>
                      </a:pPr>
                      <a:r>
                        <a:rPr lang="nl-NL" sz="1200" b="0" u="none" strike="noStrike" noProof="0">
                          <a:solidFill>
                            <a:schemeClr val="bg1"/>
                          </a:solidFill>
                          <a:effectLst/>
                        </a:rPr>
                        <a:t>   Klantenservice</a:t>
                      </a:r>
                      <a:endParaRPr lang="nl-NL" sz="1200" b="0" i="0" noProof="0">
                        <a:solidFill>
                          <a:schemeClr val="bg1"/>
                        </a:solidFill>
                        <a:effectLst/>
                        <a:latin typeface="+mn-lt"/>
                      </a:endParaRPr>
                    </a:p>
                  </a:txBody>
                  <a:tcPr anchor="ctr"/>
                </a:tc>
                <a:tc>
                  <a:txBody>
                    <a:bodyPr/>
                    <a:lstStyle/>
                    <a:p>
                      <a:pPr algn="r" rtl="0" fontAlgn="base"/>
                      <a:r>
                        <a:rPr lang="nl-NL" sz="1200" b="0" u="none" strike="noStrike" noProof="0">
                          <a:solidFill>
                            <a:schemeClr val="bg1"/>
                          </a:solidFill>
                          <a:effectLst/>
                        </a:rPr>
                        <a:t>1.687.500</a:t>
                      </a:r>
                      <a:r>
                        <a:rPr lang="nl-NL" sz="1200" b="0" noProof="0">
                          <a:solidFill>
                            <a:schemeClr val="bg1"/>
                          </a:solidFill>
                          <a:effectLst/>
                        </a:rPr>
                        <a:t>​</a:t>
                      </a:r>
                      <a:endParaRPr lang="nl-NL" sz="1200" b="0" i="0" noProof="0">
                        <a:solidFill>
                          <a:schemeClr val="bg1"/>
                        </a:solidFill>
                        <a:effectLst/>
                        <a:latin typeface="+mn-lt"/>
                      </a:endParaRPr>
                    </a:p>
                  </a:txBody>
                  <a:tcPr anchor="ctr"/>
                </a:tc>
                <a:tc>
                  <a:txBody>
                    <a:bodyPr/>
                    <a:lstStyle/>
                    <a:p>
                      <a:pPr algn="r" rtl="0" fontAlgn="base"/>
                      <a:r>
                        <a:rPr lang="nl-NL" sz="1200" b="0" u="none" strike="noStrike" noProof="0">
                          <a:solidFill>
                            <a:schemeClr val="bg1"/>
                          </a:solidFill>
                          <a:effectLst/>
                        </a:rPr>
                        <a:t>9.600.000</a:t>
                      </a:r>
                      <a:r>
                        <a:rPr lang="nl-NL" sz="1200" b="0" noProof="0">
                          <a:solidFill>
                            <a:schemeClr val="bg1"/>
                          </a:solidFill>
                          <a:effectLst/>
                        </a:rPr>
                        <a:t>​</a:t>
                      </a:r>
                      <a:endParaRPr lang="nl-NL" sz="1200" b="0" i="0" noProof="0">
                        <a:solidFill>
                          <a:schemeClr val="bg1"/>
                        </a:solidFill>
                        <a:effectLst/>
                        <a:latin typeface="+mn-lt"/>
                      </a:endParaRPr>
                    </a:p>
                  </a:txBody>
                  <a:tcPr anchor="ctr"/>
                </a:tc>
                <a:tc>
                  <a:txBody>
                    <a:bodyPr/>
                    <a:lstStyle/>
                    <a:p>
                      <a:pPr algn="r" rtl="0" fontAlgn="base"/>
                      <a:r>
                        <a:rPr lang="nl-NL" sz="1200" b="0" u="none" strike="noStrike" noProof="0" dirty="0">
                          <a:solidFill>
                            <a:schemeClr val="bg1"/>
                          </a:solidFill>
                          <a:effectLst/>
                        </a:rPr>
                        <a:t>21.600.000</a:t>
                      </a:r>
                      <a:r>
                        <a:rPr lang="nl-NL" sz="1200" b="0" noProof="0" dirty="0">
                          <a:solidFill>
                            <a:schemeClr val="bg1"/>
                          </a:solidFill>
                          <a:effectLst/>
                        </a:rPr>
                        <a:t>​</a:t>
                      </a:r>
                      <a:endParaRPr lang="nl-NL" sz="1200" b="0" i="0" noProof="0" dirty="0">
                        <a:solidFill>
                          <a:schemeClr val="bg1"/>
                        </a:solidFill>
                        <a:effectLst/>
                        <a:latin typeface="+mn-lt"/>
                      </a:endParaRPr>
                    </a:p>
                  </a:txBody>
                  <a:tcPr anchor="ctr"/>
                </a:tc>
                <a:tc>
                  <a:txBody>
                    <a:bodyPr/>
                    <a:lstStyle/>
                    <a:p>
                      <a:pPr algn="l" rtl="0" fontAlgn="base"/>
                      <a:r>
                        <a:rPr lang="nl-NL" sz="1200" b="0" u="none" strike="noStrike" noProof="0">
                          <a:solidFill>
                            <a:schemeClr val="bg1"/>
                          </a:solidFill>
                          <a:effectLst/>
                        </a:rPr>
                        <a:t>70%</a:t>
                      </a:r>
                      <a:r>
                        <a:rPr lang="nl-NL" sz="1200" b="0" noProof="0">
                          <a:solidFill>
                            <a:schemeClr val="bg1"/>
                          </a:solidFill>
                          <a:effectLst/>
                        </a:rPr>
                        <a:t>​</a:t>
                      </a:r>
                      <a:endParaRPr lang="nl-NL" sz="1200" b="0" i="0" noProof="0">
                        <a:solidFill>
                          <a:schemeClr val="bg1"/>
                        </a:solidFill>
                        <a:effectLst/>
                        <a:latin typeface="+mn-lt"/>
                      </a:endParaRPr>
                    </a:p>
                  </a:txBody>
                  <a:tcPr anchor="ctr"/>
                </a:tc>
                <a:extLst>
                  <a:ext uri="{0D108BD9-81ED-4DB2-BD59-A6C34878D82A}">
                    <a16:rowId xmlns:a16="http://schemas.microsoft.com/office/drawing/2014/main" val="1537267748"/>
                  </a:ext>
                </a:extLst>
              </a:tr>
              <a:tr h="335761">
                <a:tc>
                  <a:txBody>
                    <a:bodyPr/>
                    <a:lstStyle/>
                    <a:p>
                      <a:pPr algn="l" rtl="0" fontAlgn="base">
                        <a:buFont typeface="Arial" panose="020B0604020202020204" pitchFamily="34" charset="0"/>
                        <a:buNone/>
                      </a:pPr>
                      <a:r>
                        <a:rPr lang="nl-NL" sz="1200" b="0" u="none" strike="noStrike" noProof="0" dirty="0">
                          <a:solidFill>
                            <a:schemeClr val="bg1"/>
                          </a:solidFill>
                          <a:effectLst/>
                        </a:rPr>
                        <a:t>   Productontwikkeling</a:t>
                      </a:r>
                      <a:endParaRPr lang="nl-NL" sz="1200" b="0" i="0" noProof="0" dirty="0">
                        <a:solidFill>
                          <a:schemeClr val="bg1"/>
                        </a:solidFill>
                        <a:effectLst/>
                        <a:latin typeface="+mn-lt"/>
                      </a:endParaRPr>
                    </a:p>
                  </a:txBody>
                  <a:tcPr anchor="ctr"/>
                </a:tc>
                <a:tc>
                  <a:txBody>
                    <a:bodyPr/>
                    <a:lstStyle/>
                    <a:p>
                      <a:pPr algn="r" rtl="0" fontAlgn="base"/>
                      <a:r>
                        <a:rPr lang="nl-NL" sz="1200" b="0" u="none" strike="noStrike" noProof="0">
                          <a:solidFill>
                            <a:schemeClr val="bg1"/>
                          </a:solidFill>
                          <a:effectLst/>
                        </a:rPr>
                        <a:t>562.500</a:t>
                      </a:r>
                      <a:r>
                        <a:rPr lang="nl-NL" sz="1200" b="0" noProof="0">
                          <a:solidFill>
                            <a:schemeClr val="bg1"/>
                          </a:solidFill>
                          <a:effectLst/>
                        </a:rPr>
                        <a:t>​</a:t>
                      </a:r>
                      <a:endParaRPr lang="nl-NL" sz="1200" b="0" i="0" noProof="0">
                        <a:solidFill>
                          <a:schemeClr val="bg1"/>
                        </a:solidFill>
                        <a:effectLst/>
                        <a:latin typeface="+mn-lt"/>
                      </a:endParaRPr>
                    </a:p>
                  </a:txBody>
                  <a:tcPr anchor="ctr"/>
                </a:tc>
                <a:tc>
                  <a:txBody>
                    <a:bodyPr/>
                    <a:lstStyle/>
                    <a:p>
                      <a:pPr algn="r" rtl="0" fontAlgn="base"/>
                      <a:r>
                        <a:rPr lang="nl-NL" sz="1200" b="0" u="none" strike="noStrike" noProof="0">
                          <a:solidFill>
                            <a:schemeClr val="bg1"/>
                          </a:solidFill>
                          <a:effectLst/>
                        </a:rPr>
                        <a:t>2.400.000</a:t>
                      </a:r>
                      <a:r>
                        <a:rPr lang="nl-NL" sz="1200" b="0" noProof="0">
                          <a:solidFill>
                            <a:schemeClr val="bg1"/>
                          </a:solidFill>
                          <a:effectLst/>
                        </a:rPr>
                        <a:t>​</a:t>
                      </a:r>
                      <a:endParaRPr lang="nl-NL" sz="1200" b="0" i="0" noProof="0">
                        <a:solidFill>
                          <a:schemeClr val="bg1"/>
                        </a:solidFill>
                        <a:effectLst/>
                        <a:latin typeface="+mn-lt"/>
                      </a:endParaRPr>
                    </a:p>
                  </a:txBody>
                  <a:tcPr anchor="ctr"/>
                </a:tc>
                <a:tc>
                  <a:txBody>
                    <a:bodyPr/>
                    <a:lstStyle/>
                    <a:p>
                      <a:pPr algn="r" rtl="0" fontAlgn="base"/>
                      <a:r>
                        <a:rPr lang="nl-NL" sz="1200" b="0" u="none" strike="noStrike" noProof="0" dirty="0">
                          <a:solidFill>
                            <a:schemeClr val="bg1"/>
                          </a:solidFill>
                          <a:effectLst/>
                        </a:rPr>
                        <a:t>10.800.000</a:t>
                      </a:r>
                      <a:r>
                        <a:rPr lang="nl-NL" sz="1200" b="0" noProof="0" dirty="0">
                          <a:solidFill>
                            <a:schemeClr val="bg1"/>
                          </a:solidFill>
                          <a:effectLst/>
                        </a:rPr>
                        <a:t>​</a:t>
                      </a:r>
                      <a:endParaRPr lang="nl-NL" sz="1200" b="0" i="0" noProof="0" dirty="0">
                        <a:solidFill>
                          <a:schemeClr val="bg1"/>
                        </a:solidFill>
                        <a:effectLst/>
                        <a:latin typeface="+mn-lt"/>
                      </a:endParaRPr>
                    </a:p>
                  </a:txBody>
                  <a:tcPr anchor="ctr"/>
                </a:tc>
                <a:tc>
                  <a:txBody>
                    <a:bodyPr/>
                    <a:lstStyle/>
                    <a:p>
                      <a:pPr algn="l" rtl="0" fontAlgn="base"/>
                      <a:r>
                        <a:rPr lang="nl-NL" sz="1200" b="0" u="none" strike="noStrike" noProof="0">
                          <a:solidFill>
                            <a:schemeClr val="bg1"/>
                          </a:solidFill>
                          <a:effectLst/>
                        </a:rPr>
                        <a:t>10%</a:t>
                      </a:r>
                      <a:r>
                        <a:rPr lang="nl-NL" sz="1200" b="0" noProof="0">
                          <a:solidFill>
                            <a:schemeClr val="bg1"/>
                          </a:solidFill>
                          <a:effectLst/>
                        </a:rPr>
                        <a:t>​</a:t>
                      </a:r>
                      <a:endParaRPr lang="nl-NL" sz="1200" b="0" i="0" noProof="0">
                        <a:solidFill>
                          <a:schemeClr val="bg1"/>
                        </a:solidFill>
                        <a:effectLst/>
                        <a:latin typeface="+mn-lt"/>
                      </a:endParaRPr>
                    </a:p>
                  </a:txBody>
                  <a:tcPr anchor="ctr"/>
                </a:tc>
                <a:extLst>
                  <a:ext uri="{0D108BD9-81ED-4DB2-BD59-A6C34878D82A}">
                    <a16:rowId xmlns:a16="http://schemas.microsoft.com/office/drawing/2014/main" val="1691341114"/>
                  </a:ext>
                </a:extLst>
              </a:tr>
              <a:tr h="341185">
                <a:tc>
                  <a:txBody>
                    <a:bodyPr/>
                    <a:lstStyle/>
                    <a:p>
                      <a:pPr algn="l" rtl="0" fontAlgn="base">
                        <a:buFont typeface="Arial" panose="020B0604020202020204" pitchFamily="34" charset="0"/>
                        <a:buNone/>
                      </a:pPr>
                      <a:r>
                        <a:rPr lang="nl-NL" sz="1200" b="0" u="none" strike="noStrike" noProof="0">
                          <a:solidFill>
                            <a:schemeClr val="bg1"/>
                          </a:solidFill>
                          <a:effectLst/>
                        </a:rPr>
                        <a:t>   Onderzoek</a:t>
                      </a:r>
                      <a:endParaRPr lang="nl-NL" sz="1200" b="0" i="0" noProof="0">
                        <a:solidFill>
                          <a:schemeClr val="bg1"/>
                        </a:solidFill>
                        <a:effectLst/>
                        <a:latin typeface="+mn-lt"/>
                      </a:endParaRPr>
                    </a:p>
                  </a:txBody>
                  <a:tcPr anchor="ctr"/>
                </a:tc>
                <a:tc>
                  <a:txBody>
                    <a:bodyPr/>
                    <a:lstStyle/>
                    <a:p>
                      <a:pPr algn="r" rtl="0" fontAlgn="base"/>
                      <a:r>
                        <a:rPr lang="nl-NL" sz="1200" b="0" u="none" strike="noStrike" noProof="0">
                          <a:solidFill>
                            <a:schemeClr val="bg1"/>
                          </a:solidFill>
                          <a:effectLst/>
                        </a:rPr>
                        <a:t>281.250</a:t>
                      </a:r>
                      <a:r>
                        <a:rPr lang="nl-NL" sz="1200" b="0" noProof="0">
                          <a:solidFill>
                            <a:schemeClr val="bg1"/>
                          </a:solidFill>
                          <a:effectLst/>
                        </a:rPr>
                        <a:t>​</a:t>
                      </a:r>
                      <a:endParaRPr lang="nl-NL" sz="1200" b="0" i="0" noProof="0">
                        <a:solidFill>
                          <a:schemeClr val="bg1"/>
                        </a:solidFill>
                        <a:effectLst/>
                        <a:latin typeface="+mn-lt"/>
                      </a:endParaRPr>
                    </a:p>
                  </a:txBody>
                  <a:tcPr anchor="ctr"/>
                </a:tc>
                <a:tc>
                  <a:txBody>
                    <a:bodyPr/>
                    <a:lstStyle/>
                    <a:p>
                      <a:pPr algn="r" rtl="0" fontAlgn="base"/>
                      <a:r>
                        <a:rPr lang="nl-NL" sz="1200" b="0" u="none" strike="noStrike" noProof="0">
                          <a:solidFill>
                            <a:schemeClr val="bg1"/>
                          </a:solidFill>
                          <a:effectLst/>
                        </a:rPr>
                        <a:t>2.400.000</a:t>
                      </a:r>
                      <a:r>
                        <a:rPr lang="nl-NL" sz="1200" b="0" noProof="0">
                          <a:solidFill>
                            <a:schemeClr val="bg1"/>
                          </a:solidFill>
                          <a:effectLst/>
                        </a:rPr>
                        <a:t>​</a:t>
                      </a:r>
                      <a:endParaRPr lang="nl-NL" sz="1200" b="0" i="0" noProof="0">
                        <a:solidFill>
                          <a:schemeClr val="bg1"/>
                        </a:solidFill>
                        <a:effectLst/>
                        <a:latin typeface="+mn-lt"/>
                      </a:endParaRPr>
                    </a:p>
                  </a:txBody>
                  <a:tcPr anchor="ctr"/>
                </a:tc>
                <a:tc>
                  <a:txBody>
                    <a:bodyPr/>
                    <a:lstStyle/>
                    <a:p>
                      <a:pPr algn="r" rtl="0" fontAlgn="base"/>
                      <a:r>
                        <a:rPr lang="nl-NL" sz="1200" b="0" u="none" strike="noStrike" noProof="0" dirty="0">
                          <a:solidFill>
                            <a:schemeClr val="bg1"/>
                          </a:solidFill>
                          <a:effectLst/>
                        </a:rPr>
                        <a:t>4.320.000</a:t>
                      </a:r>
                      <a:r>
                        <a:rPr lang="nl-NL" sz="1200" b="0" noProof="0" dirty="0">
                          <a:solidFill>
                            <a:schemeClr val="bg1"/>
                          </a:solidFill>
                          <a:effectLst/>
                        </a:rPr>
                        <a:t>​</a:t>
                      </a:r>
                      <a:endParaRPr lang="nl-NL" sz="1200" b="0" i="0" noProof="0" dirty="0">
                        <a:solidFill>
                          <a:schemeClr val="bg1"/>
                        </a:solidFill>
                        <a:effectLst/>
                        <a:latin typeface="+mn-lt"/>
                      </a:endParaRPr>
                    </a:p>
                  </a:txBody>
                  <a:tcPr anchor="ctr"/>
                </a:tc>
                <a:tc>
                  <a:txBody>
                    <a:bodyPr/>
                    <a:lstStyle/>
                    <a:p>
                      <a:pPr algn="l" rtl="0" fontAlgn="base"/>
                      <a:r>
                        <a:rPr lang="nl-NL" sz="1200" b="0" u="none" strike="noStrike" noProof="0" dirty="0">
                          <a:solidFill>
                            <a:schemeClr val="bg1"/>
                          </a:solidFill>
                          <a:effectLst/>
                        </a:rPr>
                        <a:t>5%</a:t>
                      </a:r>
                      <a:r>
                        <a:rPr lang="nl-NL" sz="1200" b="0" noProof="0" dirty="0">
                          <a:solidFill>
                            <a:schemeClr val="bg1"/>
                          </a:solidFill>
                          <a:effectLst/>
                        </a:rPr>
                        <a:t>​</a:t>
                      </a:r>
                      <a:endParaRPr lang="nl-NL" sz="1200" b="0" i="0" noProof="0" dirty="0">
                        <a:solidFill>
                          <a:schemeClr val="bg1"/>
                        </a:solidFill>
                        <a:effectLst/>
                        <a:latin typeface="+mn-lt"/>
                      </a:endParaRPr>
                    </a:p>
                  </a:txBody>
                  <a:tcPr anchor="ctr"/>
                </a:tc>
                <a:extLst>
                  <a:ext uri="{0D108BD9-81ED-4DB2-BD59-A6C34878D82A}">
                    <a16:rowId xmlns:a16="http://schemas.microsoft.com/office/drawing/2014/main" val="280917110"/>
                  </a:ext>
                </a:extLst>
              </a:tr>
              <a:tr h="345247">
                <a:tc>
                  <a:txBody>
                    <a:bodyPr/>
                    <a:lstStyle/>
                    <a:p>
                      <a:pPr algn="l" rtl="0" fontAlgn="base"/>
                      <a:r>
                        <a:rPr lang="nl-NL" sz="1200" b="1" u="none" strike="noStrike" cap="all" spc="200" noProof="0" dirty="0">
                          <a:solidFill>
                            <a:schemeClr val="bg1"/>
                          </a:solidFill>
                          <a:effectLst/>
                        </a:rPr>
                        <a:t>Totale onkosten</a:t>
                      </a:r>
                      <a:endParaRPr lang="nl-NL" sz="1200" b="0" i="0" cap="all" spc="200" baseline="0" noProof="0" dirty="0">
                        <a:solidFill>
                          <a:schemeClr val="bg1"/>
                        </a:solidFill>
                        <a:effectLst/>
                        <a:latin typeface="+mj-lt"/>
                      </a:endParaRPr>
                    </a:p>
                  </a:txBody>
                  <a:tcPr anchor="ctr"/>
                </a:tc>
                <a:tc>
                  <a:txBody>
                    <a:bodyPr/>
                    <a:lstStyle/>
                    <a:p>
                      <a:pPr algn="r" rtl="0" fontAlgn="base"/>
                      <a:r>
                        <a:rPr lang="nl-NL" sz="1200" b="1" u="none" strike="noStrike" noProof="0">
                          <a:solidFill>
                            <a:schemeClr val="bg1"/>
                          </a:solidFill>
                          <a:effectLst/>
                        </a:rPr>
                        <a:t>7.593.750​</a:t>
                      </a:r>
                      <a:endParaRPr lang="nl-NL" sz="1200" b="0" i="0" noProof="0">
                        <a:solidFill>
                          <a:schemeClr val="bg1"/>
                        </a:solidFill>
                        <a:effectLst/>
                        <a:latin typeface="+mj-lt"/>
                      </a:endParaRPr>
                    </a:p>
                  </a:txBody>
                  <a:tcPr anchor="ctr"/>
                </a:tc>
                <a:tc>
                  <a:txBody>
                    <a:bodyPr/>
                    <a:lstStyle/>
                    <a:p>
                      <a:pPr algn="r" rtl="0" fontAlgn="base"/>
                      <a:r>
                        <a:rPr lang="nl-NL" sz="1200" b="1" u="none" strike="noStrike" noProof="0">
                          <a:solidFill>
                            <a:schemeClr val="bg1"/>
                          </a:solidFill>
                          <a:effectLst/>
                        </a:rPr>
                        <a:t>52.800.000​</a:t>
                      </a:r>
                      <a:endParaRPr lang="nl-NL" sz="1200" b="0" i="0" noProof="0">
                        <a:solidFill>
                          <a:schemeClr val="bg1"/>
                        </a:solidFill>
                        <a:effectLst/>
                        <a:latin typeface="+mj-lt"/>
                      </a:endParaRPr>
                    </a:p>
                  </a:txBody>
                  <a:tcPr anchor="ctr"/>
                </a:tc>
                <a:tc>
                  <a:txBody>
                    <a:bodyPr/>
                    <a:lstStyle/>
                    <a:p>
                      <a:pPr algn="r" rtl="0" fontAlgn="base"/>
                      <a:r>
                        <a:rPr lang="nl-NL" sz="1200" b="1" u="none" strike="noStrike" noProof="0">
                          <a:solidFill>
                            <a:schemeClr val="bg1"/>
                          </a:solidFill>
                          <a:effectLst/>
                        </a:rPr>
                        <a:t>187.920.000</a:t>
                      </a:r>
                      <a:r>
                        <a:rPr lang="nl-NL" sz="1200" b="0" noProof="0">
                          <a:solidFill>
                            <a:schemeClr val="bg1"/>
                          </a:solidFill>
                          <a:effectLst/>
                        </a:rPr>
                        <a:t>​</a:t>
                      </a:r>
                      <a:endParaRPr lang="nl-NL" sz="1200" b="0" i="0" noProof="0">
                        <a:solidFill>
                          <a:schemeClr val="bg1"/>
                        </a:solidFill>
                        <a:effectLst/>
                        <a:latin typeface="+mj-lt"/>
                      </a:endParaRPr>
                    </a:p>
                  </a:txBody>
                  <a:tcPr anchor="ctr"/>
                </a:tc>
                <a:tc>
                  <a:txBody>
                    <a:bodyPr/>
                    <a:lstStyle/>
                    <a:p>
                      <a:pPr algn="l" rtl="0" fontAlgn="base"/>
                      <a:r>
                        <a:rPr lang="nl-NL" sz="1200" b="0" u="none" strike="noStrike" noProof="0" dirty="0">
                          <a:solidFill>
                            <a:schemeClr val="bg1"/>
                          </a:solidFill>
                          <a:effectLst/>
                        </a:rPr>
                        <a:t>2%</a:t>
                      </a:r>
                      <a:r>
                        <a:rPr lang="nl-NL" sz="1200" b="0" noProof="0" dirty="0">
                          <a:solidFill>
                            <a:schemeClr val="bg1"/>
                          </a:solidFill>
                          <a:effectLst/>
                        </a:rPr>
                        <a:t>​</a:t>
                      </a:r>
                      <a:endParaRPr lang="nl-NL" sz="1200" b="0" i="0" noProof="0" dirty="0">
                        <a:solidFill>
                          <a:schemeClr val="bg1"/>
                        </a:solidFill>
                        <a:effectLst/>
                        <a:latin typeface="+mj-lt"/>
                      </a:endParaRPr>
                    </a:p>
                  </a:txBody>
                  <a:tcPr anchor="ctr"/>
                </a:tc>
                <a:extLst>
                  <a:ext uri="{0D108BD9-81ED-4DB2-BD59-A6C34878D82A}">
                    <a16:rowId xmlns:a16="http://schemas.microsoft.com/office/drawing/2014/main" val="3098074008"/>
                  </a:ext>
                </a:extLst>
              </a:tr>
            </a:tbl>
          </a:graphicData>
        </a:graphic>
      </p:graphicFrame>
      <p:sp>
        <p:nvSpPr>
          <p:cNvPr id="10" name="Tijdelijke aanduiding voor datum 9">
            <a:extLst>
              <a:ext uri="{FF2B5EF4-FFF2-40B4-BE49-F238E27FC236}">
                <a16:creationId xmlns:a16="http://schemas.microsoft.com/office/drawing/2014/main" id="{F6101639-B98B-4290-81F2-6592D5FA903D}"/>
              </a:ext>
            </a:extLst>
          </p:cNvPr>
          <p:cNvSpPr>
            <a:spLocks noGrp="1"/>
          </p:cNvSpPr>
          <p:nvPr>
            <p:ph type="dt" sz="half" idx="10"/>
          </p:nvPr>
        </p:nvSpPr>
        <p:spPr>
          <a:xfrm>
            <a:off x="838200" y="6356350"/>
            <a:ext cx="2743200" cy="365125"/>
          </a:xfrm>
        </p:spPr>
        <p:txBody>
          <a:bodyPr rtlCol="0"/>
          <a:lstStyle/>
          <a:p>
            <a:pPr rtl="0"/>
            <a:r>
              <a:rPr lang="nl-NL"/>
              <a:t>06-08-20XX</a:t>
            </a:r>
          </a:p>
        </p:txBody>
      </p:sp>
      <p:sp>
        <p:nvSpPr>
          <p:cNvPr id="11" name="Tijdelijke aanduiding voor voettekst 10">
            <a:extLst>
              <a:ext uri="{FF2B5EF4-FFF2-40B4-BE49-F238E27FC236}">
                <a16:creationId xmlns:a16="http://schemas.microsoft.com/office/drawing/2014/main" id="{D326A7AE-D42B-4931-9C9A-68C7909D88C2}"/>
              </a:ext>
            </a:extLst>
          </p:cNvPr>
          <p:cNvSpPr>
            <a:spLocks noGrp="1"/>
          </p:cNvSpPr>
          <p:nvPr>
            <p:ph type="ftr" sz="quarter" idx="11"/>
          </p:nvPr>
        </p:nvSpPr>
        <p:spPr>
          <a:xfrm>
            <a:off x="4038600" y="6356350"/>
            <a:ext cx="4114800" cy="365125"/>
          </a:xfrm>
        </p:spPr>
        <p:txBody>
          <a:bodyPr rtlCol="0"/>
          <a:lstStyle/>
          <a:p>
            <a:pPr rtl="0"/>
            <a:r>
              <a:rPr lang="nl-NL"/>
              <a:t>VERKOOPPRESENTATIE</a:t>
            </a:r>
          </a:p>
        </p:txBody>
      </p:sp>
      <p:pic>
        <p:nvPicPr>
          <p:cNvPr id="46" name="Tijdelijke aanduiding voor afbeelding 45" descr="Een close-up van een persoon die een bril draagt en die een oogmeting ondergaat">
            <a:extLst>
              <a:ext uri="{FF2B5EF4-FFF2-40B4-BE49-F238E27FC236}">
                <a16:creationId xmlns:a16="http://schemas.microsoft.com/office/drawing/2014/main" id="{4CCDE114-C87D-4D8A-AC71-4CEECD759FE8}"/>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a:xfrm>
            <a:off x="7179733" y="0"/>
            <a:ext cx="5012267" cy="6867376"/>
          </a:xfrm>
          <a:prstGeom prst="rect">
            <a:avLst/>
          </a:prstGeom>
        </p:spPr>
      </p:pic>
      <p:sp>
        <p:nvSpPr>
          <p:cNvPr id="12" name="Tijdelijke aanduiding voor dianumm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nl-NL" smtClean="0"/>
              <a:pPr/>
              <a:t>16</a:t>
            </a:fld>
            <a:endParaRPr lang="nl-NL"/>
          </a:p>
        </p:txBody>
      </p:sp>
    </p:spTree>
    <p:extLst>
      <p:ext uri="{BB962C8B-B14F-4D97-AF65-F5344CB8AC3E}">
        <p14:creationId xmlns:p14="http://schemas.microsoft.com/office/powerpoint/2010/main" val="3168340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el 48">
            <a:extLst>
              <a:ext uri="{FF2B5EF4-FFF2-40B4-BE49-F238E27FC236}">
                <a16:creationId xmlns:a16="http://schemas.microsoft.com/office/drawing/2014/main" id="{4B590098-81C1-4249-B3A2-EA9785C89F87}"/>
              </a:ext>
            </a:extLst>
          </p:cNvPr>
          <p:cNvSpPr>
            <a:spLocks noGrp="1"/>
          </p:cNvSpPr>
          <p:nvPr>
            <p:ph type="title"/>
          </p:nvPr>
        </p:nvSpPr>
        <p:spPr>
          <a:xfrm>
            <a:off x="2452698" y="1566777"/>
            <a:ext cx="7286604" cy="634323"/>
          </a:xfrm>
        </p:spPr>
        <p:txBody>
          <a:bodyPr rtlCol="0"/>
          <a:lstStyle/>
          <a:p>
            <a:pPr rtl="0"/>
            <a:r>
              <a:rPr lang="nl-NL" dirty="0"/>
              <a:t>Kennismaken met het team</a:t>
            </a:r>
          </a:p>
        </p:txBody>
      </p:sp>
      <p:pic>
        <p:nvPicPr>
          <p:cNvPr id="21" name="Tijdelijke aanduiding voor afbeelding 20" descr="Portret van teamlid">
            <a:extLst>
              <a:ext uri="{FF2B5EF4-FFF2-40B4-BE49-F238E27FC236}">
                <a16:creationId xmlns:a16="http://schemas.microsoft.com/office/drawing/2014/main" id="{7B3A7BB2-D754-4C1F-BBD1-08ACE735E49E}"/>
              </a:ext>
            </a:extLst>
          </p:cNvPr>
          <p:cNvPicPr>
            <a:picLocks noGrp="1" noChangeAspect="1"/>
          </p:cNvPicPr>
          <p:nvPr>
            <p:ph type="pic" sz="quarter" idx="15"/>
          </p:nvPr>
        </p:nvPicPr>
        <p:blipFill rotWithShape="1">
          <a:blip r:embed="rId3" cstate="email">
            <a:extLst>
              <a:ext uri="{28A0092B-C50C-407E-A947-70E740481C1C}">
                <a14:useLocalDpi xmlns:a14="http://schemas.microsoft.com/office/drawing/2010/main"/>
              </a:ext>
            </a:extLst>
          </a:blip>
          <a:srcRect/>
          <a:stretch/>
        </p:blipFill>
        <p:spPr>
          <a:xfrm>
            <a:off x="1803737" y="2804053"/>
            <a:ext cx="1487419" cy="1498417"/>
          </a:xfrm>
        </p:spPr>
      </p:pic>
      <p:sp>
        <p:nvSpPr>
          <p:cNvPr id="6" name="Tijdelijke aanduiding voor tekst 5">
            <a:extLst>
              <a:ext uri="{FF2B5EF4-FFF2-40B4-BE49-F238E27FC236}">
                <a16:creationId xmlns:a16="http://schemas.microsoft.com/office/drawing/2014/main" id="{ECD612B0-CA10-4130-B168-DF81E13876EC}"/>
              </a:ext>
            </a:extLst>
          </p:cNvPr>
          <p:cNvSpPr>
            <a:spLocks noGrp="1"/>
          </p:cNvSpPr>
          <p:nvPr>
            <p:ph type="body" sz="quarter" idx="18"/>
          </p:nvPr>
        </p:nvSpPr>
        <p:spPr>
          <a:xfrm>
            <a:off x="1488239" y="4570546"/>
            <a:ext cx="2118414" cy="332113"/>
          </a:xfrm>
        </p:spPr>
        <p:txBody>
          <a:bodyPr rtlCol="0">
            <a:normAutofit/>
          </a:bodyPr>
          <a:lstStyle/>
          <a:p>
            <a:pPr rtl="0"/>
            <a:r>
              <a:rPr lang="nl-NL" dirty="0"/>
              <a:t>Jaap de Graaf​</a:t>
            </a:r>
          </a:p>
        </p:txBody>
      </p:sp>
      <p:sp>
        <p:nvSpPr>
          <p:cNvPr id="7" name="Tijdelijke aanduiding voor tekst 6">
            <a:extLst>
              <a:ext uri="{FF2B5EF4-FFF2-40B4-BE49-F238E27FC236}">
                <a16:creationId xmlns:a16="http://schemas.microsoft.com/office/drawing/2014/main" id="{4A624D75-824F-4CC8-9323-2E23CB884A56}"/>
              </a:ext>
            </a:extLst>
          </p:cNvPr>
          <p:cNvSpPr>
            <a:spLocks noGrp="1"/>
          </p:cNvSpPr>
          <p:nvPr>
            <p:ph type="body" sz="quarter" idx="19"/>
          </p:nvPr>
        </p:nvSpPr>
        <p:spPr>
          <a:xfrm>
            <a:off x="1488239" y="4886780"/>
            <a:ext cx="2118414" cy="531393"/>
          </a:xfrm>
        </p:spPr>
        <p:txBody>
          <a:bodyPr rtlCol="0"/>
          <a:lstStyle/>
          <a:p>
            <a:pPr rtl="0"/>
            <a:r>
              <a:rPr lang="nl-NL" dirty="0"/>
              <a:t>Directeur</a:t>
            </a:r>
          </a:p>
        </p:txBody>
      </p:sp>
      <p:pic>
        <p:nvPicPr>
          <p:cNvPr id="23" name="Tijdelijke aanduiding voor afbeelding 22" descr="Portret van teamlid">
            <a:extLst>
              <a:ext uri="{FF2B5EF4-FFF2-40B4-BE49-F238E27FC236}">
                <a16:creationId xmlns:a16="http://schemas.microsoft.com/office/drawing/2014/main" id="{5008DFBC-FDF6-43E4-ACE9-92DFEA05B14F}"/>
              </a:ext>
            </a:extLst>
          </p:cNvPr>
          <p:cNvPicPr>
            <a:picLocks noGrp="1" noChangeAspect="1"/>
          </p:cNvPicPr>
          <p:nvPr>
            <p:ph type="pic" sz="quarter" idx="20"/>
          </p:nvPr>
        </p:nvPicPr>
        <p:blipFill rotWithShape="1">
          <a:blip r:embed="rId4" cstate="email">
            <a:extLst>
              <a:ext uri="{28A0092B-C50C-407E-A947-70E740481C1C}">
                <a14:useLocalDpi xmlns:a14="http://schemas.microsoft.com/office/drawing/2010/main"/>
              </a:ext>
            </a:extLst>
          </a:blip>
          <a:srcRect/>
          <a:stretch/>
        </p:blipFill>
        <p:spPr>
          <a:xfrm>
            <a:off x="4175961" y="2804053"/>
            <a:ext cx="1487419" cy="1498417"/>
          </a:xfrm>
        </p:spPr>
      </p:pic>
      <p:sp>
        <p:nvSpPr>
          <p:cNvPr id="11" name="Tijdelijke aanduiding voor tekst 10">
            <a:extLst>
              <a:ext uri="{FF2B5EF4-FFF2-40B4-BE49-F238E27FC236}">
                <a16:creationId xmlns:a16="http://schemas.microsoft.com/office/drawing/2014/main" id="{F72949CD-9D3F-427D-B9F4-D4BC669A1EBC}"/>
              </a:ext>
            </a:extLst>
          </p:cNvPr>
          <p:cNvSpPr>
            <a:spLocks noGrp="1"/>
          </p:cNvSpPr>
          <p:nvPr>
            <p:ph type="body" sz="quarter" idx="23"/>
          </p:nvPr>
        </p:nvSpPr>
        <p:spPr>
          <a:xfrm>
            <a:off x="3397351" y="4570546"/>
            <a:ext cx="3044638" cy="332113"/>
          </a:xfrm>
        </p:spPr>
        <p:txBody>
          <a:bodyPr rtlCol="0">
            <a:normAutofit/>
          </a:bodyPr>
          <a:lstStyle/>
          <a:p>
            <a:pPr rtl="0"/>
            <a:r>
              <a:rPr lang="nl-NL" dirty="0"/>
              <a:t>Monica Krommenhoek​</a:t>
            </a:r>
          </a:p>
        </p:txBody>
      </p:sp>
      <p:sp>
        <p:nvSpPr>
          <p:cNvPr id="12" name="Tijdelijke aanduiding voor tekst 11">
            <a:extLst>
              <a:ext uri="{FF2B5EF4-FFF2-40B4-BE49-F238E27FC236}">
                <a16:creationId xmlns:a16="http://schemas.microsoft.com/office/drawing/2014/main" id="{C2135DE6-D742-4873-90DE-D377ACDAC2CF}"/>
              </a:ext>
            </a:extLst>
          </p:cNvPr>
          <p:cNvSpPr>
            <a:spLocks noGrp="1"/>
          </p:cNvSpPr>
          <p:nvPr>
            <p:ph type="body" sz="quarter" idx="24"/>
          </p:nvPr>
        </p:nvSpPr>
        <p:spPr>
          <a:xfrm>
            <a:off x="3860463" y="4886780"/>
            <a:ext cx="2118414" cy="531393"/>
          </a:xfrm>
        </p:spPr>
        <p:txBody>
          <a:bodyPr rtlCol="0"/>
          <a:lstStyle/>
          <a:p>
            <a:pPr rtl="0"/>
            <a:r>
              <a:rPr lang="nl-NL" dirty="0"/>
              <a:t>Chief Executive Officer​</a:t>
            </a:r>
          </a:p>
        </p:txBody>
      </p:sp>
      <p:pic>
        <p:nvPicPr>
          <p:cNvPr id="25" name="Tijdelijke aanduiding voor afbeelding 24" descr="Portret van teamlid">
            <a:extLst>
              <a:ext uri="{FF2B5EF4-FFF2-40B4-BE49-F238E27FC236}">
                <a16:creationId xmlns:a16="http://schemas.microsoft.com/office/drawing/2014/main" id="{1CBBE1EF-8A0E-4660-93D4-16195F55622A}"/>
              </a:ext>
            </a:extLst>
          </p:cNvPr>
          <p:cNvPicPr>
            <a:picLocks noGrp="1" noChangeAspect="1"/>
          </p:cNvPicPr>
          <p:nvPr>
            <p:ph type="pic" sz="quarter" idx="21"/>
          </p:nvPr>
        </p:nvPicPr>
        <p:blipFill rotWithShape="1">
          <a:blip r:embed="rId5" cstate="email">
            <a:extLst>
              <a:ext uri="{28A0092B-C50C-407E-A947-70E740481C1C}">
                <a14:useLocalDpi xmlns:a14="http://schemas.microsoft.com/office/drawing/2010/main"/>
              </a:ext>
            </a:extLst>
          </a:blip>
          <a:srcRect/>
          <a:stretch/>
        </p:blipFill>
        <p:spPr>
          <a:xfrm>
            <a:off x="6548185" y="2804053"/>
            <a:ext cx="1487419" cy="1498417"/>
          </a:xfrm>
        </p:spPr>
      </p:pic>
      <p:sp>
        <p:nvSpPr>
          <p:cNvPr id="13" name="Tijdelijke aanduiding voor tekst 12">
            <a:extLst>
              <a:ext uri="{FF2B5EF4-FFF2-40B4-BE49-F238E27FC236}">
                <a16:creationId xmlns:a16="http://schemas.microsoft.com/office/drawing/2014/main" id="{47B3AD41-1FE5-49CB-8A4E-D4849B52B19A}"/>
              </a:ext>
            </a:extLst>
          </p:cNvPr>
          <p:cNvSpPr>
            <a:spLocks noGrp="1"/>
          </p:cNvSpPr>
          <p:nvPr>
            <p:ph type="body" sz="quarter" idx="25"/>
          </p:nvPr>
        </p:nvSpPr>
        <p:spPr>
          <a:xfrm>
            <a:off x="6232687" y="4570546"/>
            <a:ext cx="2118414" cy="332113"/>
          </a:xfrm>
        </p:spPr>
        <p:txBody>
          <a:bodyPr rtlCol="0">
            <a:normAutofit/>
          </a:bodyPr>
          <a:lstStyle/>
          <a:p>
            <a:pPr rtl="0"/>
            <a:r>
              <a:rPr lang="nl-NL" dirty="0"/>
              <a:t>Fenna Plant​</a:t>
            </a:r>
          </a:p>
        </p:txBody>
      </p:sp>
      <p:sp>
        <p:nvSpPr>
          <p:cNvPr id="14" name="Tijdelijke aanduiding voor tekst 13">
            <a:extLst>
              <a:ext uri="{FF2B5EF4-FFF2-40B4-BE49-F238E27FC236}">
                <a16:creationId xmlns:a16="http://schemas.microsoft.com/office/drawing/2014/main" id="{0DF2FA86-F417-4CF1-AA96-86CEC9266FA3}"/>
              </a:ext>
            </a:extLst>
          </p:cNvPr>
          <p:cNvSpPr>
            <a:spLocks noGrp="1"/>
          </p:cNvSpPr>
          <p:nvPr>
            <p:ph type="body" sz="quarter" idx="26"/>
          </p:nvPr>
        </p:nvSpPr>
        <p:spPr>
          <a:xfrm>
            <a:off x="6232687" y="4886780"/>
            <a:ext cx="2118414" cy="531393"/>
          </a:xfrm>
        </p:spPr>
        <p:txBody>
          <a:bodyPr rtlCol="0"/>
          <a:lstStyle/>
          <a:p>
            <a:pPr rtl="0"/>
            <a:r>
              <a:rPr lang="nl-NL" dirty="0"/>
              <a:t>Chief Operations Officer​</a:t>
            </a:r>
          </a:p>
        </p:txBody>
      </p:sp>
      <p:pic>
        <p:nvPicPr>
          <p:cNvPr id="27" name="Tijdelijke aanduiding voor afbeelding 26" descr="Portret van teamlid">
            <a:extLst>
              <a:ext uri="{FF2B5EF4-FFF2-40B4-BE49-F238E27FC236}">
                <a16:creationId xmlns:a16="http://schemas.microsoft.com/office/drawing/2014/main" id="{61636076-17B6-4189-9E02-9522B5D845A5}"/>
              </a:ext>
            </a:extLst>
          </p:cNvPr>
          <p:cNvPicPr>
            <a:picLocks noGrp="1" noChangeAspect="1"/>
          </p:cNvPicPr>
          <p:nvPr>
            <p:ph type="pic" sz="quarter" idx="22"/>
          </p:nvPr>
        </p:nvPicPr>
        <p:blipFill rotWithShape="1">
          <a:blip r:embed="rId6" cstate="email">
            <a:extLst>
              <a:ext uri="{28A0092B-C50C-407E-A947-70E740481C1C}">
                <a14:useLocalDpi xmlns:a14="http://schemas.microsoft.com/office/drawing/2010/main"/>
              </a:ext>
            </a:extLst>
          </a:blip>
          <a:srcRect/>
          <a:stretch/>
        </p:blipFill>
        <p:spPr>
          <a:xfrm>
            <a:off x="8920409" y="2804053"/>
            <a:ext cx="1487419" cy="1498417"/>
          </a:xfrm>
        </p:spPr>
      </p:pic>
      <p:sp>
        <p:nvSpPr>
          <p:cNvPr id="15" name="Tijdelijke aanduiding voor tekst 14">
            <a:extLst>
              <a:ext uri="{FF2B5EF4-FFF2-40B4-BE49-F238E27FC236}">
                <a16:creationId xmlns:a16="http://schemas.microsoft.com/office/drawing/2014/main" id="{02A02D31-8F04-4F7D-80D7-63235BCF72C4}"/>
              </a:ext>
            </a:extLst>
          </p:cNvPr>
          <p:cNvSpPr>
            <a:spLocks noGrp="1"/>
          </p:cNvSpPr>
          <p:nvPr>
            <p:ph type="body" sz="quarter" idx="27"/>
          </p:nvPr>
        </p:nvSpPr>
        <p:spPr>
          <a:xfrm>
            <a:off x="8233935" y="4570546"/>
            <a:ext cx="2860368" cy="332113"/>
          </a:xfrm>
        </p:spPr>
        <p:txBody>
          <a:bodyPr rtlCol="0">
            <a:normAutofit/>
          </a:bodyPr>
          <a:lstStyle/>
          <a:p>
            <a:pPr rtl="0"/>
            <a:r>
              <a:rPr lang="nl-NL" dirty="0"/>
              <a:t>Hakan Kokshoorn​</a:t>
            </a:r>
          </a:p>
        </p:txBody>
      </p:sp>
      <p:sp>
        <p:nvSpPr>
          <p:cNvPr id="16" name="Tijdelijke aanduiding voor tekst 15">
            <a:extLst>
              <a:ext uri="{FF2B5EF4-FFF2-40B4-BE49-F238E27FC236}">
                <a16:creationId xmlns:a16="http://schemas.microsoft.com/office/drawing/2014/main" id="{6FB54806-880A-4646-9759-138039CF74A6}"/>
              </a:ext>
            </a:extLst>
          </p:cNvPr>
          <p:cNvSpPr>
            <a:spLocks noGrp="1"/>
          </p:cNvSpPr>
          <p:nvPr>
            <p:ph type="body" sz="quarter" idx="28"/>
          </p:nvPr>
        </p:nvSpPr>
        <p:spPr>
          <a:xfrm>
            <a:off x="8604911" y="4886780"/>
            <a:ext cx="2118415" cy="771558"/>
          </a:xfrm>
        </p:spPr>
        <p:txBody>
          <a:bodyPr rtlCol="0"/>
          <a:lstStyle/>
          <a:p>
            <a:pPr rtl="0"/>
            <a:r>
              <a:rPr lang="nl-NL" dirty="0"/>
              <a:t>Adjunct-directeur Marketing</a:t>
            </a:r>
          </a:p>
        </p:txBody>
      </p:sp>
      <p:sp>
        <p:nvSpPr>
          <p:cNvPr id="17" name="Tijdelijke aanduiding voor datum 16">
            <a:extLst>
              <a:ext uri="{FF2B5EF4-FFF2-40B4-BE49-F238E27FC236}">
                <a16:creationId xmlns:a16="http://schemas.microsoft.com/office/drawing/2014/main" id="{5DC0D5E1-22A2-4B34-B1D7-2B7B67AB5BAE}"/>
              </a:ext>
            </a:extLst>
          </p:cNvPr>
          <p:cNvSpPr>
            <a:spLocks noGrp="1"/>
          </p:cNvSpPr>
          <p:nvPr>
            <p:ph type="dt" sz="half" idx="10"/>
          </p:nvPr>
        </p:nvSpPr>
        <p:spPr>
          <a:xfrm>
            <a:off x="838200" y="6356350"/>
            <a:ext cx="2743200" cy="365125"/>
          </a:xfrm>
        </p:spPr>
        <p:txBody>
          <a:bodyPr rtlCol="0"/>
          <a:lstStyle/>
          <a:p>
            <a:pPr rtl="0"/>
            <a:r>
              <a:rPr lang="nl-NL"/>
              <a:t>06-08-20XX</a:t>
            </a:r>
          </a:p>
        </p:txBody>
      </p:sp>
      <p:sp>
        <p:nvSpPr>
          <p:cNvPr id="18" name="Tijdelijke aanduiding voor voettekst 17">
            <a:extLst>
              <a:ext uri="{FF2B5EF4-FFF2-40B4-BE49-F238E27FC236}">
                <a16:creationId xmlns:a16="http://schemas.microsoft.com/office/drawing/2014/main" id="{EECE930A-E403-4C63-82E5-F7F84990A384}"/>
              </a:ext>
            </a:extLst>
          </p:cNvPr>
          <p:cNvSpPr>
            <a:spLocks noGrp="1"/>
          </p:cNvSpPr>
          <p:nvPr>
            <p:ph type="ftr" sz="quarter" idx="11"/>
          </p:nvPr>
        </p:nvSpPr>
        <p:spPr>
          <a:xfrm>
            <a:off x="4038600" y="6356350"/>
            <a:ext cx="4114800" cy="365125"/>
          </a:xfrm>
        </p:spPr>
        <p:txBody>
          <a:bodyPr rtlCol="0"/>
          <a:lstStyle/>
          <a:p>
            <a:pPr rtl="0"/>
            <a:r>
              <a:rPr lang="nl-NL"/>
              <a:t>VERKOOPPRESENTATIE</a:t>
            </a:r>
          </a:p>
        </p:txBody>
      </p:sp>
      <p:sp>
        <p:nvSpPr>
          <p:cNvPr id="19" name="Tijdelijke aanduiding voor dianummer 18">
            <a:extLst>
              <a:ext uri="{FF2B5EF4-FFF2-40B4-BE49-F238E27FC236}">
                <a16:creationId xmlns:a16="http://schemas.microsoft.com/office/drawing/2014/main" id="{74E25067-A5AE-4CD6-9383-5050461A9EEF}"/>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nl-NL" smtClean="0"/>
              <a:pPr/>
              <a:t>17</a:t>
            </a:fld>
            <a:endParaRPr lang="nl-NL"/>
          </a:p>
        </p:txBody>
      </p:sp>
    </p:spTree>
    <p:extLst>
      <p:ext uri="{BB962C8B-B14F-4D97-AF65-F5344CB8AC3E}">
        <p14:creationId xmlns:p14="http://schemas.microsoft.com/office/powerpoint/2010/main" val="1001964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AC2ACCF9-0672-4707-BFAE-8EB35588C930}"/>
              </a:ext>
            </a:extLst>
          </p:cNvPr>
          <p:cNvSpPr>
            <a:spLocks noGrp="1"/>
          </p:cNvSpPr>
          <p:nvPr>
            <p:ph type="title"/>
          </p:nvPr>
        </p:nvSpPr>
        <p:spPr>
          <a:xfrm>
            <a:off x="2452698" y="1187753"/>
            <a:ext cx="7286604" cy="634323"/>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rtl="0"/>
            <a:r>
              <a:rPr lang="nl-NL" dirty="0"/>
              <a:t>Het volledige team</a:t>
            </a:r>
          </a:p>
        </p:txBody>
      </p:sp>
      <p:pic>
        <p:nvPicPr>
          <p:cNvPr id="81" name="Tijdelijke aanduiding voor afbeelding 80" descr="Portret van teamlid">
            <a:extLst>
              <a:ext uri="{FF2B5EF4-FFF2-40B4-BE49-F238E27FC236}">
                <a16:creationId xmlns:a16="http://schemas.microsoft.com/office/drawing/2014/main" id="{0DB37D96-B3FF-4447-834B-29A9DF7E1FA0}"/>
              </a:ext>
            </a:extLst>
          </p:cNvPr>
          <p:cNvPicPr>
            <a:picLocks noGrp="1" noChangeAspect="1"/>
          </p:cNvPicPr>
          <p:nvPr>
            <p:ph type="pic" sz="quarter" idx="29"/>
          </p:nvPr>
        </p:nvPicPr>
        <p:blipFill rotWithShape="1">
          <a:blip r:embed="rId3" cstate="email">
            <a:extLst>
              <a:ext uri="{28A0092B-C50C-407E-A947-70E740481C1C}">
                <a14:useLocalDpi xmlns:a14="http://schemas.microsoft.com/office/drawing/2010/main"/>
              </a:ext>
            </a:extLst>
          </a:blip>
          <a:srcRect/>
          <a:stretch/>
        </p:blipFill>
        <p:spPr>
          <a:xfrm>
            <a:off x="2002390" y="2327255"/>
            <a:ext cx="950588" cy="685062"/>
          </a:xfrm>
        </p:spPr>
      </p:pic>
      <p:sp>
        <p:nvSpPr>
          <p:cNvPr id="65" name="Tijdelijke aanduiding voor tekst 64">
            <a:extLst>
              <a:ext uri="{FF2B5EF4-FFF2-40B4-BE49-F238E27FC236}">
                <a16:creationId xmlns:a16="http://schemas.microsoft.com/office/drawing/2014/main" id="{6CEA7312-3725-4A0E-B001-3767172A4DE2}"/>
              </a:ext>
            </a:extLst>
          </p:cNvPr>
          <p:cNvSpPr>
            <a:spLocks noGrp="1"/>
          </p:cNvSpPr>
          <p:nvPr>
            <p:ph type="body" sz="quarter" idx="30"/>
          </p:nvPr>
        </p:nvSpPr>
        <p:spPr>
          <a:xfrm>
            <a:off x="1418477" y="3263610"/>
            <a:ext cx="2118414" cy="332113"/>
          </a:xfrm>
        </p:spPr>
        <p:txBody>
          <a:bodyPr rtlCol="0"/>
          <a:lstStyle/>
          <a:p>
            <a:pPr rtl="0"/>
            <a:r>
              <a:rPr lang="nl-NL" dirty="0"/>
              <a:t>Jaap de Graaf</a:t>
            </a:r>
          </a:p>
        </p:txBody>
      </p:sp>
      <p:sp>
        <p:nvSpPr>
          <p:cNvPr id="66" name="Tijdelijke aanduiding voor tekst 65">
            <a:extLst>
              <a:ext uri="{FF2B5EF4-FFF2-40B4-BE49-F238E27FC236}">
                <a16:creationId xmlns:a16="http://schemas.microsoft.com/office/drawing/2014/main" id="{25F71493-5163-4C3D-A1BD-749603AB4548}"/>
              </a:ext>
            </a:extLst>
          </p:cNvPr>
          <p:cNvSpPr>
            <a:spLocks noGrp="1"/>
          </p:cNvSpPr>
          <p:nvPr>
            <p:ph type="body" sz="quarter" idx="31"/>
          </p:nvPr>
        </p:nvSpPr>
        <p:spPr>
          <a:xfrm>
            <a:off x="1418477" y="3579845"/>
            <a:ext cx="2118414" cy="390545"/>
          </a:xfrm>
        </p:spPr>
        <p:txBody>
          <a:bodyPr rtlCol="0"/>
          <a:lstStyle/>
          <a:p>
            <a:pPr rtl="0"/>
            <a:r>
              <a:rPr lang="nl-NL" dirty="0"/>
              <a:t>Directeur</a:t>
            </a:r>
          </a:p>
        </p:txBody>
      </p:sp>
      <p:pic>
        <p:nvPicPr>
          <p:cNvPr id="89" name="Tijdelijke aanduiding voor afbeelding 88" descr="Portret van teamlid">
            <a:extLst>
              <a:ext uri="{FF2B5EF4-FFF2-40B4-BE49-F238E27FC236}">
                <a16:creationId xmlns:a16="http://schemas.microsoft.com/office/drawing/2014/main" id="{81297F37-F134-415A-BFBA-F2908399124B}"/>
              </a:ext>
            </a:extLst>
          </p:cNvPr>
          <p:cNvPicPr>
            <a:picLocks noGrp="1" noChangeAspect="1"/>
          </p:cNvPicPr>
          <p:nvPr>
            <p:ph type="pic" sz="quarter" idx="41"/>
          </p:nvPr>
        </p:nvPicPr>
        <p:blipFill rotWithShape="1">
          <a:blip r:embed="rId4" cstate="email">
            <a:extLst>
              <a:ext uri="{28A0092B-C50C-407E-A947-70E740481C1C}">
                <a14:useLocalDpi xmlns:a14="http://schemas.microsoft.com/office/drawing/2010/main"/>
              </a:ext>
            </a:extLst>
          </a:blip>
          <a:srcRect/>
          <a:stretch/>
        </p:blipFill>
        <p:spPr>
          <a:xfrm>
            <a:off x="2002390" y="4154796"/>
            <a:ext cx="950588" cy="685062"/>
          </a:xfrm>
        </p:spPr>
      </p:pic>
      <p:sp>
        <p:nvSpPr>
          <p:cNvPr id="56" name="Tijdelijke aanduiding voor tekst 55">
            <a:extLst>
              <a:ext uri="{FF2B5EF4-FFF2-40B4-BE49-F238E27FC236}">
                <a16:creationId xmlns:a16="http://schemas.microsoft.com/office/drawing/2014/main" id="{B0CF947B-F255-4AC2-AF7D-44B6B25500DF}"/>
              </a:ext>
            </a:extLst>
          </p:cNvPr>
          <p:cNvSpPr>
            <a:spLocks noGrp="1"/>
          </p:cNvSpPr>
          <p:nvPr>
            <p:ph type="body" sz="quarter" idx="18"/>
          </p:nvPr>
        </p:nvSpPr>
        <p:spPr>
          <a:xfrm>
            <a:off x="1418477" y="5098599"/>
            <a:ext cx="2118414" cy="332113"/>
          </a:xfrm>
        </p:spPr>
        <p:txBody>
          <a:bodyPr rtlCol="0"/>
          <a:lstStyle/>
          <a:p>
            <a:pPr rtl="0"/>
            <a:r>
              <a:rPr lang="nl-NL" dirty="0"/>
              <a:t>Jan Scholts</a:t>
            </a:r>
          </a:p>
        </p:txBody>
      </p:sp>
      <p:sp>
        <p:nvSpPr>
          <p:cNvPr id="57" name="Tijdelijke aanduiding voor tekst 56">
            <a:extLst>
              <a:ext uri="{FF2B5EF4-FFF2-40B4-BE49-F238E27FC236}">
                <a16:creationId xmlns:a16="http://schemas.microsoft.com/office/drawing/2014/main" id="{9023533B-4648-409F-B807-F3DC9EDFF2AC}"/>
              </a:ext>
            </a:extLst>
          </p:cNvPr>
          <p:cNvSpPr>
            <a:spLocks noGrp="1"/>
          </p:cNvSpPr>
          <p:nvPr>
            <p:ph type="body" sz="quarter" idx="19"/>
          </p:nvPr>
        </p:nvSpPr>
        <p:spPr>
          <a:xfrm>
            <a:off x="1418477" y="5414833"/>
            <a:ext cx="2118414" cy="665536"/>
          </a:xfrm>
        </p:spPr>
        <p:txBody>
          <a:bodyPr rtlCol="0">
            <a:normAutofit/>
          </a:bodyPr>
          <a:lstStyle/>
          <a:p>
            <a:pPr rtl="0"/>
            <a:r>
              <a:rPr lang="nl-NL" dirty="0"/>
              <a:t>Adjunct-directeur Producten​</a:t>
            </a:r>
          </a:p>
        </p:txBody>
      </p:sp>
      <p:pic>
        <p:nvPicPr>
          <p:cNvPr id="83" name="Tijdelijke aanduiding voor afbeelding 82" descr="Portret van teamlid">
            <a:extLst>
              <a:ext uri="{FF2B5EF4-FFF2-40B4-BE49-F238E27FC236}">
                <a16:creationId xmlns:a16="http://schemas.microsoft.com/office/drawing/2014/main" id="{2E4A589E-786B-463B-8DF7-CA41DD0A204C}"/>
              </a:ext>
            </a:extLst>
          </p:cNvPr>
          <p:cNvPicPr>
            <a:picLocks noGrp="1" noChangeAspect="1"/>
          </p:cNvPicPr>
          <p:nvPr>
            <p:ph type="pic" sz="quarter" idx="42"/>
          </p:nvPr>
        </p:nvPicPr>
        <p:blipFill rotWithShape="1">
          <a:blip r:embed="rId5" cstate="email">
            <a:extLst>
              <a:ext uri="{28A0092B-C50C-407E-A947-70E740481C1C}">
                <a14:useLocalDpi xmlns:a14="http://schemas.microsoft.com/office/drawing/2010/main"/>
              </a:ext>
            </a:extLst>
          </a:blip>
          <a:srcRect/>
          <a:stretch/>
        </p:blipFill>
        <p:spPr>
          <a:xfrm>
            <a:off x="4422929" y="2319234"/>
            <a:ext cx="950588" cy="685062"/>
          </a:xfrm>
        </p:spPr>
      </p:pic>
      <p:sp>
        <p:nvSpPr>
          <p:cNvPr id="67" name="Tijdelijke aanduiding voor tekst 66">
            <a:extLst>
              <a:ext uri="{FF2B5EF4-FFF2-40B4-BE49-F238E27FC236}">
                <a16:creationId xmlns:a16="http://schemas.microsoft.com/office/drawing/2014/main" id="{9664E4E5-3D93-4509-9139-0A14B33A1613}"/>
              </a:ext>
            </a:extLst>
          </p:cNvPr>
          <p:cNvSpPr>
            <a:spLocks noGrp="1"/>
          </p:cNvSpPr>
          <p:nvPr>
            <p:ph type="body" sz="quarter" idx="35"/>
          </p:nvPr>
        </p:nvSpPr>
        <p:spPr>
          <a:xfrm>
            <a:off x="3362695" y="3263610"/>
            <a:ext cx="3071056" cy="332113"/>
          </a:xfrm>
        </p:spPr>
        <p:txBody>
          <a:bodyPr rtlCol="0">
            <a:normAutofit/>
          </a:bodyPr>
          <a:lstStyle/>
          <a:p>
            <a:pPr rtl="0"/>
            <a:r>
              <a:rPr lang="nl-NL" dirty="0"/>
              <a:t>Monica Krommenhoek​</a:t>
            </a:r>
          </a:p>
        </p:txBody>
      </p:sp>
      <p:sp>
        <p:nvSpPr>
          <p:cNvPr id="68" name="Tijdelijke aanduiding voor tekst 67">
            <a:extLst>
              <a:ext uri="{FF2B5EF4-FFF2-40B4-BE49-F238E27FC236}">
                <a16:creationId xmlns:a16="http://schemas.microsoft.com/office/drawing/2014/main" id="{AD6F12FC-0EFA-4DAC-8AAF-5D91709926DD}"/>
              </a:ext>
            </a:extLst>
          </p:cNvPr>
          <p:cNvSpPr>
            <a:spLocks noGrp="1"/>
          </p:cNvSpPr>
          <p:nvPr>
            <p:ph type="body" sz="quarter" idx="36"/>
          </p:nvPr>
        </p:nvSpPr>
        <p:spPr>
          <a:xfrm>
            <a:off x="3839016" y="3579845"/>
            <a:ext cx="2118414" cy="390545"/>
          </a:xfrm>
        </p:spPr>
        <p:txBody>
          <a:bodyPr rtlCol="0"/>
          <a:lstStyle/>
          <a:p>
            <a:pPr rtl="0"/>
            <a:r>
              <a:rPr lang="nl-NL" dirty="0"/>
              <a:t>Chief Executive Officer​</a:t>
            </a:r>
          </a:p>
        </p:txBody>
      </p:sp>
      <p:pic>
        <p:nvPicPr>
          <p:cNvPr id="91" name="Tijdelijke aanduiding voor afbeelding 90" descr="Portret van teamlid">
            <a:extLst>
              <a:ext uri="{FF2B5EF4-FFF2-40B4-BE49-F238E27FC236}">
                <a16:creationId xmlns:a16="http://schemas.microsoft.com/office/drawing/2014/main" id="{E341D00F-0175-4E15-8366-2378C6E2A44E}"/>
              </a:ext>
            </a:extLst>
          </p:cNvPr>
          <p:cNvPicPr>
            <a:picLocks noGrp="1" noChangeAspect="1"/>
          </p:cNvPicPr>
          <p:nvPr>
            <p:ph type="pic" sz="quarter" idx="43"/>
          </p:nvPr>
        </p:nvPicPr>
        <p:blipFill rotWithShape="1">
          <a:blip r:embed="rId6" cstate="email">
            <a:extLst>
              <a:ext uri="{28A0092B-C50C-407E-A947-70E740481C1C}">
                <a14:useLocalDpi xmlns:a14="http://schemas.microsoft.com/office/drawing/2010/main"/>
              </a:ext>
            </a:extLst>
          </a:blip>
          <a:srcRect/>
          <a:stretch/>
        </p:blipFill>
        <p:spPr>
          <a:xfrm>
            <a:off x="4422929" y="4146775"/>
            <a:ext cx="950588" cy="685062"/>
          </a:xfrm>
        </p:spPr>
      </p:pic>
      <p:sp>
        <p:nvSpPr>
          <p:cNvPr id="58" name="Tijdelijke aanduiding voor tekst 57">
            <a:extLst>
              <a:ext uri="{FF2B5EF4-FFF2-40B4-BE49-F238E27FC236}">
                <a16:creationId xmlns:a16="http://schemas.microsoft.com/office/drawing/2014/main" id="{23299CC1-2C81-4E16-B7C6-F769B7F4A08E}"/>
              </a:ext>
            </a:extLst>
          </p:cNvPr>
          <p:cNvSpPr>
            <a:spLocks noGrp="1"/>
          </p:cNvSpPr>
          <p:nvPr>
            <p:ph type="body" sz="quarter" idx="23"/>
          </p:nvPr>
        </p:nvSpPr>
        <p:spPr>
          <a:xfrm>
            <a:off x="3362695" y="5098599"/>
            <a:ext cx="3071056" cy="332113"/>
          </a:xfrm>
        </p:spPr>
        <p:txBody>
          <a:bodyPr rtlCol="0">
            <a:normAutofit/>
          </a:bodyPr>
          <a:lstStyle/>
          <a:p>
            <a:pPr rtl="0"/>
            <a:r>
              <a:rPr lang="nl-NL" dirty="0"/>
              <a:t>Roelf Vanderschans</a:t>
            </a:r>
          </a:p>
        </p:txBody>
      </p:sp>
      <p:sp>
        <p:nvSpPr>
          <p:cNvPr id="59" name="Tijdelijke aanduiding voor tekst 58">
            <a:extLst>
              <a:ext uri="{FF2B5EF4-FFF2-40B4-BE49-F238E27FC236}">
                <a16:creationId xmlns:a16="http://schemas.microsoft.com/office/drawing/2014/main" id="{D1C0274F-55C3-450B-A3E2-358BF26EF707}"/>
              </a:ext>
            </a:extLst>
          </p:cNvPr>
          <p:cNvSpPr>
            <a:spLocks noGrp="1"/>
          </p:cNvSpPr>
          <p:nvPr>
            <p:ph type="body" sz="quarter" idx="24"/>
          </p:nvPr>
        </p:nvSpPr>
        <p:spPr>
          <a:xfrm>
            <a:off x="3839016" y="5414833"/>
            <a:ext cx="2118414" cy="332113"/>
          </a:xfrm>
        </p:spPr>
        <p:txBody>
          <a:bodyPr rtlCol="0"/>
          <a:lstStyle/>
          <a:p>
            <a:pPr rtl="0"/>
            <a:r>
              <a:rPr lang="nl-NL" dirty="0"/>
              <a:t>SEO-strateeg</a:t>
            </a:r>
          </a:p>
        </p:txBody>
      </p:sp>
      <p:pic>
        <p:nvPicPr>
          <p:cNvPr id="85" name="Tijdelijke aanduiding voor afbeelding 84" descr="Portret van teamlid">
            <a:extLst>
              <a:ext uri="{FF2B5EF4-FFF2-40B4-BE49-F238E27FC236}">
                <a16:creationId xmlns:a16="http://schemas.microsoft.com/office/drawing/2014/main" id="{2FE5C8ED-4313-4CE1-857E-8CC25262F270}"/>
              </a:ext>
            </a:extLst>
          </p:cNvPr>
          <p:cNvPicPr>
            <a:picLocks noGrp="1" noChangeAspect="1"/>
          </p:cNvPicPr>
          <p:nvPr>
            <p:ph type="pic" sz="quarter" idx="44"/>
          </p:nvPr>
        </p:nvPicPr>
        <p:blipFill rotWithShape="1">
          <a:blip r:embed="rId7" cstate="email">
            <a:extLst>
              <a:ext uri="{28A0092B-C50C-407E-A947-70E740481C1C}">
                <a14:useLocalDpi xmlns:a14="http://schemas.microsoft.com/office/drawing/2010/main"/>
              </a:ext>
            </a:extLst>
          </a:blip>
          <a:srcRect/>
          <a:stretch/>
        </p:blipFill>
        <p:spPr>
          <a:xfrm>
            <a:off x="6843713" y="2324100"/>
            <a:ext cx="950912" cy="684213"/>
          </a:xfrm>
        </p:spPr>
      </p:pic>
      <p:sp>
        <p:nvSpPr>
          <p:cNvPr id="69" name="Tijdelijke aanduiding voor tekst 68">
            <a:extLst>
              <a:ext uri="{FF2B5EF4-FFF2-40B4-BE49-F238E27FC236}">
                <a16:creationId xmlns:a16="http://schemas.microsoft.com/office/drawing/2014/main" id="{FABD1D4E-FC09-4F2B-8F17-AF98A13983C1}"/>
              </a:ext>
            </a:extLst>
          </p:cNvPr>
          <p:cNvSpPr>
            <a:spLocks noGrp="1"/>
          </p:cNvSpPr>
          <p:nvPr>
            <p:ph type="body" sz="quarter" idx="37"/>
          </p:nvPr>
        </p:nvSpPr>
        <p:spPr>
          <a:xfrm>
            <a:off x="6259513" y="3263900"/>
            <a:ext cx="2117725" cy="331788"/>
          </a:xfrm>
        </p:spPr>
        <p:txBody>
          <a:bodyPr rtlCol="0"/>
          <a:lstStyle/>
          <a:p>
            <a:pPr rtl="0"/>
            <a:r>
              <a:rPr lang="nl-NL" dirty="0"/>
              <a:t>Fenna Plant​</a:t>
            </a:r>
          </a:p>
        </p:txBody>
      </p:sp>
      <p:sp>
        <p:nvSpPr>
          <p:cNvPr id="70" name="Tijdelijke aanduiding voor tekst 69">
            <a:extLst>
              <a:ext uri="{FF2B5EF4-FFF2-40B4-BE49-F238E27FC236}">
                <a16:creationId xmlns:a16="http://schemas.microsoft.com/office/drawing/2014/main" id="{1F18C732-8166-490B-88AF-7DAC259EC731}"/>
              </a:ext>
            </a:extLst>
          </p:cNvPr>
          <p:cNvSpPr>
            <a:spLocks noGrp="1"/>
          </p:cNvSpPr>
          <p:nvPr>
            <p:ph type="body" sz="quarter" idx="38"/>
          </p:nvPr>
        </p:nvSpPr>
        <p:spPr>
          <a:xfrm>
            <a:off x="6259513" y="3579813"/>
            <a:ext cx="2117725" cy="390525"/>
          </a:xfrm>
        </p:spPr>
        <p:txBody>
          <a:bodyPr rtlCol="0"/>
          <a:lstStyle/>
          <a:p>
            <a:pPr rtl="0"/>
            <a:r>
              <a:rPr lang="nl-NL" dirty="0"/>
              <a:t>Chief Operations Officer​</a:t>
            </a:r>
          </a:p>
        </p:txBody>
      </p:sp>
      <p:pic>
        <p:nvPicPr>
          <p:cNvPr id="93" name="Tijdelijke aanduiding voor afbeelding 92" descr="Portret van teamlid">
            <a:extLst>
              <a:ext uri="{FF2B5EF4-FFF2-40B4-BE49-F238E27FC236}">
                <a16:creationId xmlns:a16="http://schemas.microsoft.com/office/drawing/2014/main" id="{3AF30DC1-21C9-47E9-AF2B-F8B3F91D0EE3}"/>
              </a:ext>
            </a:extLst>
          </p:cNvPr>
          <p:cNvPicPr>
            <a:picLocks noGrp="1" noChangeAspect="1"/>
          </p:cNvPicPr>
          <p:nvPr>
            <p:ph type="pic" sz="quarter" idx="45"/>
          </p:nvPr>
        </p:nvPicPr>
        <p:blipFill rotWithShape="1">
          <a:blip r:embed="rId8" cstate="email">
            <a:extLst>
              <a:ext uri="{28A0092B-C50C-407E-A947-70E740481C1C}">
                <a14:useLocalDpi xmlns:a14="http://schemas.microsoft.com/office/drawing/2010/main"/>
              </a:ext>
            </a:extLst>
          </a:blip>
          <a:srcRect/>
          <a:stretch/>
        </p:blipFill>
        <p:spPr>
          <a:xfrm>
            <a:off x="6843468" y="4151485"/>
            <a:ext cx="950588" cy="685062"/>
          </a:xfrm>
        </p:spPr>
      </p:pic>
      <p:sp>
        <p:nvSpPr>
          <p:cNvPr id="60" name="Tijdelijke aanduiding voor tekst 59">
            <a:extLst>
              <a:ext uri="{FF2B5EF4-FFF2-40B4-BE49-F238E27FC236}">
                <a16:creationId xmlns:a16="http://schemas.microsoft.com/office/drawing/2014/main" id="{8FD47014-75C6-4E93-9095-F9CF10EFC237}"/>
              </a:ext>
            </a:extLst>
          </p:cNvPr>
          <p:cNvSpPr>
            <a:spLocks noGrp="1"/>
          </p:cNvSpPr>
          <p:nvPr>
            <p:ph type="body" sz="quarter" idx="25"/>
          </p:nvPr>
        </p:nvSpPr>
        <p:spPr>
          <a:xfrm>
            <a:off x="6259555" y="5098599"/>
            <a:ext cx="2118414" cy="332113"/>
          </a:xfrm>
        </p:spPr>
        <p:txBody>
          <a:bodyPr rtlCol="0"/>
          <a:lstStyle/>
          <a:p>
            <a:pPr rtl="0"/>
            <a:r>
              <a:rPr lang="nl-NL" dirty="0"/>
              <a:t>Elize Rigter</a:t>
            </a:r>
          </a:p>
        </p:txBody>
      </p:sp>
      <p:sp>
        <p:nvSpPr>
          <p:cNvPr id="61" name="Tijdelijke aanduiding voor tekst 60">
            <a:extLst>
              <a:ext uri="{FF2B5EF4-FFF2-40B4-BE49-F238E27FC236}">
                <a16:creationId xmlns:a16="http://schemas.microsoft.com/office/drawing/2014/main" id="{A73BE76A-5836-42C2-998C-C831661CB6E0}"/>
              </a:ext>
            </a:extLst>
          </p:cNvPr>
          <p:cNvSpPr>
            <a:spLocks noGrp="1"/>
          </p:cNvSpPr>
          <p:nvPr>
            <p:ph type="body" sz="quarter" idx="26"/>
          </p:nvPr>
        </p:nvSpPr>
        <p:spPr>
          <a:xfrm>
            <a:off x="6259555" y="5414833"/>
            <a:ext cx="2118414" cy="332113"/>
          </a:xfrm>
        </p:spPr>
        <p:txBody>
          <a:bodyPr rtlCol="0"/>
          <a:lstStyle/>
          <a:p>
            <a:pPr rtl="0"/>
            <a:r>
              <a:rPr lang="nl-NL" dirty="0"/>
              <a:t>Productontwerper</a:t>
            </a:r>
          </a:p>
        </p:txBody>
      </p:sp>
      <p:pic>
        <p:nvPicPr>
          <p:cNvPr id="87" name="Tijdelijke aanduiding voor afbeelding 86" descr="Portret van teamlid">
            <a:extLst>
              <a:ext uri="{FF2B5EF4-FFF2-40B4-BE49-F238E27FC236}">
                <a16:creationId xmlns:a16="http://schemas.microsoft.com/office/drawing/2014/main" id="{0FF1B6AC-EE81-4A4B-B19E-BDB3DDFC337F}"/>
              </a:ext>
            </a:extLst>
          </p:cNvPr>
          <p:cNvPicPr>
            <a:picLocks noGrp="1" noChangeAspect="1"/>
          </p:cNvPicPr>
          <p:nvPr>
            <p:ph type="pic" sz="quarter" idx="46"/>
          </p:nvPr>
        </p:nvPicPr>
        <p:blipFill rotWithShape="1">
          <a:blip r:embed="rId9" cstate="email">
            <a:extLst>
              <a:ext uri="{28A0092B-C50C-407E-A947-70E740481C1C}">
                <a14:useLocalDpi xmlns:a14="http://schemas.microsoft.com/office/drawing/2010/main"/>
              </a:ext>
            </a:extLst>
          </a:blip>
          <a:srcRect/>
          <a:stretch/>
        </p:blipFill>
        <p:spPr>
          <a:xfrm>
            <a:off x="9264007" y="2315923"/>
            <a:ext cx="950588" cy="685062"/>
          </a:xfrm>
        </p:spPr>
      </p:pic>
      <p:sp>
        <p:nvSpPr>
          <p:cNvPr id="71" name="Tijdelijke aanduiding voor tekst 70">
            <a:extLst>
              <a:ext uri="{FF2B5EF4-FFF2-40B4-BE49-F238E27FC236}">
                <a16:creationId xmlns:a16="http://schemas.microsoft.com/office/drawing/2014/main" id="{A8E83FE3-9E7E-4BCA-A0EC-6584A53C52AC}"/>
              </a:ext>
            </a:extLst>
          </p:cNvPr>
          <p:cNvSpPr>
            <a:spLocks noGrp="1"/>
          </p:cNvSpPr>
          <p:nvPr>
            <p:ph type="body" sz="quarter" idx="39"/>
          </p:nvPr>
        </p:nvSpPr>
        <p:spPr>
          <a:xfrm>
            <a:off x="8505803" y="3263610"/>
            <a:ext cx="2466998" cy="332113"/>
          </a:xfrm>
        </p:spPr>
        <p:txBody>
          <a:bodyPr rtlCol="0">
            <a:normAutofit/>
          </a:bodyPr>
          <a:lstStyle/>
          <a:p>
            <a:pPr rtl="0"/>
            <a:r>
              <a:rPr lang="nl-NL" dirty="0"/>
              <a:t>Hakan Kokshoorn​</a:t>
            </a:r>
          </a:p>
        </p:txBody>
      </p:sp>
      <p:sp>
        <p:nvSpPr>
          <p:cNvPr id="72" name="Tijdelijke aanduiding voor tekst 71">
            <a:extLst>
              <a:ext uri="{FF2B5EF4-FFF2-40B4-BE49-F238E27FC236}">
                <a16:creationId xmlns:a16="http://schemas.microsoft.com/office/drawing/2014/main" id="{6D022823-DA88-4000-AF5C-DD9D86AAB18B}"/>
              </a:ext>
            </a:extLst>
          </p:cNvPr>
          <p:cNvSpPr>
            <a:spLocks noGrp="1"/>
          </p:cNvSpPr>
          <p:nvPr>
            <p:ph type="body" sz="quarter" idx="40"/>
          </p:nvPr>
        </p:nvSpPr>
        <p:spPr>
          <a:xfrm>
            <a:off x="8680094" y="3579845"/>
            <a:ext cx="2118415" cy="452893"/>
          </a:xfrm>
        </p:spPr>
        <p:txBody>
          <a:bodyPr rtlCol="0">
            <a:normAutofit/>
          </a:bodyPr>
          <a:lstStyle/>
          <a:p>
            <a:pPr rtl="0"/>
            <a:r>
              <a:rPr lang="nl-NL" dirty="0"/>
              <a:t>Adjunct-directeur Marketing</a:t>
            </a:r>
          </a:p>
        </p:txBody>
      </p:sp>
      <p:pic>
        <p:nvPicPr>
          <p:cNvPr id="95" name="Tijdelijke aanduiding voor afbeelding 94" descr="Portret van teamlid">
            <a:extLst>
              <a:ext uri="{FF2B5EF4-FFF2-40B4-BE49-F238E27FC236}">
                <a16:creationId xmlns:a16="http://schemas.microsoft.com/office/drawing/2014/main" id="{37ED6110-7F2F-4387-B985-9EA6F99A6873}"/>
              </a:ext>
            </a:extLst>
          </p:cNvPr>
          <p:cNvPicPr>
            <a:picLocks noGrp="1" noChangeAspect="1"/>
          </p:cNvPicPr>
          <p:nvPr>
            <p:ph type="pic" sz="quarter" idx="47"/>
          </p:nvPr>
        </p:nvPicPr>
        <p:blipFill rotWithShape="1">
          <a:blip r:embed="rId10" cstate="email">
            <a:extLst>
              <a:ext uri="{28A0092B-C50C-407E-A947-70E740481C1C}">
                <a14:useLocalDpi xmlns:a14="http://schemas.microsoft.com/office/drawing/2010/main"/>
              </a:ext>
            </a:extLst>
          </a:blip>
          <a:srcRect/>
          <a:stretch/>
        </p:blipFill>
        <p:spPr>
          <a:xfrm>
            <a:off x="9264007" y="4143464"/>
            <a:ext cx="950588" cy="685062"/>
          </a:xfrm>
        </p:spPr>
      </p:pic>
      <p:sp>
        <p:nvSpPr>
          <p:cNvPr id="62" name="Tijdelijke aanduiding voor tekst 61">
            <a:extLst>
              <a:ext uri="{FF2B5EF4-FFF2-40B4-BE49-F238E27FC236}">
                <a16:creationId xmlns:a16="http://schemas.microsoft.com/office/drawing/2014/main" id="{7A0D945A-0CB5-4BDE-87F3-2853FB792A01}"/>
              </a:ext>
            </a:extLst>
          </p:cNvPr>
          <p:cNvSpPr>
            <a:spLocks noGrp="1"/>
          </p:cNvSpPr>
          <p:nvPr>
            <p:ph type="body" sz="quarter" idx="27"/>
          </p:nvPr>
        </p:nvSpPr>
        <p:spPr>
          <a:xfrm>
            <a:off x="8680094" y="5098599"/>
            <a:ext cx="2118415" cy="332113"/>
          </a:xfrm>
        </p:spPr>
        <p:txBody>
          <a:bodyPr rtlCol="0"/>
          <a:lstStyle/>
          <a:p>
            <a:pPr rtl="0"/>
            <a:r>
              <a:rPr lang="nl-NL" dirty="0"/>
              <a:t>Frank Laamers</a:t>
            </a:r>
          </a:p>
        </p:txBody>
      </p:sp>
      <p:sp>
        <p:nvSpPr>
          <p:cNvPr id="63" name="Tijdelijke aanduiding voor tekst 62">
            <a:extLst>
              <a:ext uri="{FF2B5EF4-FFF2-40B4-BE49-F238E27FC236}">
                <a16:creationId xmlns:a16="http://schemas.microsoft.com/office/drawing/2014/main" id="{E6D9BF16-DF26-45DE-95BD-89F3AC75075D}"/>
              </a:ext>
            </a:extLst>
          </p:cNvPr>
          <p:cNvSpPr>
            <a:spLocks noGrp="1"/>
          </p:cNvSpPr>
          <p:nvPr>
            <p:ph type="body" sz="quarter" idx="28"/>
          </p:nvPr>
        </p:nvSpPr>
        <p:spPr>
          <a:xfrm>
            <a:off x="8680094" y="5414833"/>
            <a:ext cx="2118415" cy="332113"/>
          </a:xfrm>
        </p:spPr>
        <p:txBody>
          <a:bodyPr rtlCol="0"/>
          <a:lstStyle/>
          <a:p>
            <a:pPr rtl="0"/>
            <a:r>
              <a:rPr lang="nl-NL" dirty="0"/>
              <a:t>Contentontwikkelaar</a:t>
            </a:r>
          </a:p>
        </p:txBody>
      </p:sp>
      <p:sp>
        <p:nvSpPr>
          <p:cNvPr id="5" name="Tijdelijke aanduiding voor datum 4">
            <a:extLst>
              <a:ext uri="{FF2B5EF4-FFF2-40B4-BE49-F238E27FC236}">
                <a16:creationId xmlns:a16="http://schemas.microsoft.com/office/drawing/2014/main" id="{9A9D5D4C-11E2-4F6B-B745-2C91B655D913}"/>
              </a:ext>
            </a:extLst>
          </p:cNvPr>
          <p:cNvSpPr>
            <a:spLocks noGrp="1"/>
          </p:cNvSpPr>
          <p:nvPr>
            <p:ph type="dt" sz="half" idx="10"/>
          </p:nvPr>
        </p:nvSpPr>
        <p:spPr>
          <a:xfrm>
            <a:off x="838200" y="6356350"/>
            <a:ext cx="2743200" cy="365125"/>
          </a:xfrm>
        </p:spPr>
        <p:txBody>
          <a:bodyPr rtlCol="0"/>
          <a:lstStyle/>
          <a:p>
            <a:pPr rtl="0"/>
            <a:r>
              <a:rPr lang="nl-NL"/>
              <a:t>06-08-20XX</a:t>
            </a:r>
          </a:p>
        </p:txBody>
      </p:sp>
      <p:sp>
        <p:nvSpPr>
          <p:cNvPr id="6" name="Tijdelijke aanduiding voor voettekst 5">
            <a:extLst>
              <a:ext uri="{FF2B5EF4-FFF2-40B4-BE49-F238E27FC236}">
                <a16:creationId xmlns:a16="http://schemas.microsoft.com/office/drawing/2014/main" id="{93333151-11E7-4418-96AB-ED268A7DD199}"/>
              </a:ext>
            </a:extLst>
          </p:cNvPr>
          <p:cNvSpPr>
            <a:spLocks noGrp="1"/>
          </p:cNvSpPr>
          <p:nvPr>
            <p:ph type="ftr" sz="quarter" idx="11"/>
          </p:nvPr>
        </p:nvSpPr>
        <p:spPr>
          <a:xfrm>
            <a:off x="4038600" y="6356350"/>
            <a:ext cx="4114800" cy="365125"/>
          </a:xfrm>
        </p:spPr>
        <p:txBody>
          <a:bodyPr rtlCol="0"/>
          <a:lstStyle/>
          <a:p>
            <a:pPr rtl="0"/>
            <a:r>
              <a:rPr lang="nl-NL"/>
              <a:t>VERKOOPPRESENTATIE</a:t>
            </a:r>
          </a:p>
        </p:txBody>
      </p:sp>
      <p:sp>
        <p:nvSpPr>
          <p:cNvPr id="7" name="Tijdelijke aanduiding voor dianummer 6">
            <a:extLst>
              <a:ext uri="{FF2B5EF4-FFF2-40B4-BE49-F238E27FC236}">
                <a16:creationId xmlns:a16="http://schemas.microsoft.com/office/drawing/2014/main" id="{A6E126F8-D496-4E7C-A098-9020927A00B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nl-NL" smtClean="0"/>
              <a:pPr/>
              <a:t>18</a:t>
            </a:fld>
            <a:endParaRPr lang="nl-NL"/>
          </a:p>
        </p:txBody>
      </p:sp>
    </p:spTree>
    <p:extLst>
      <p:ext uri="{BB962C8B-B14F-4D97-AF65-F5344CB8AC3E}">
        <p14:creationId xmlns:p14="http://schemas.microsoft.com/office/powerpoint/2010/main" val="3931451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AA5A89EF-81E9-4164-8EA3-DA69DAE6FADA}"/>
              </a:ext>
            </a:extLst>
          </p:cNvPr>
          <p:cNvSpPr>
            <a:spLocks noGrp="1"/>
          </p:cNvSpPr>
          <p:nvPr>
            <p:ph type="title"/>
          </p:nvPr>
        </p:nvSpPr>
        <p:spPr>
          <a:xfrm>
            <a:off x="793750" y="715939"/>
            <a:ext cx="4864608" cy="365760"/>
          </a:xfrm>
        </p:spPr>
        <p:txBody>
          <a:bodyPr rtlCol="0"/>
          <a:lstStyle/>
          <a:p>
            <a:pPr rtl="0"/>
            <a:r>
              <a:rPr lang="nl-NL" dirty="0"/>
              <a:t>Financiering</a:t>
            </a:r>
          </a:p>
        </p:txBody>
      </p:sp>
      <p:graphicFrame>
        <p:nvGraphicFramePr>
          <p:cNvPr id="5" name="Grafiek 4">
            <a:extLst>
              <a:ext uri="{FF2B5EF4-FFF2-40B4-BE49-F238E27FC236}">
                <a16:creationId xmlns:a16="http://schemas.microsoft.com/office/drawing/2014/main" id="{D71E90A6-692D-4864-8D2B-3BA5D7E6A66B}"/>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586013095"/>
              </p:ext>
            </p:extLst>
          </p:nvPr>
        </p:nvGraphicFramePr>
        <p:xfrm>
          <a:off x="502019" y="1911007"/>
          <a:ext cx="3154656" cy="2103104"/>
        </p:xfrm>
        <a:graphic>
          <a:graphicData uri="http://schemas.openxmlformats.org/drawingml/2006/chart">
            <c:chart xmlns:c="http://schemas.openxmlformats.org/drawingml/2006/chart" xmlns:r="http://schemas.openxmlformats.org/officeDocument/2006/relationships" r:id="rId3"/>
          </a:graphicData>
        </a:graphic>
      </p:graphicFrame>
      <p:sp>
        <p:nvSpPr>
          <p:cNvPr id="34" name="Tijdelijke aanduiding voor tekst 33">
            <a:extLst>
              <a:ext uri="{FF2B5EF4-FFF2-40B4-BE49-F238E27FC236}">
                <a16:creationId xmlns:a16="http://schemas.microsoft.com/office/drawing/2014/main" id="{85F954A3-1EAC-45E0-B349-CA5CB13C6C06}"/>
              </a:ext>
            </a:extLst>
          </p:cNvPr>
          <p:cNvSpPr>
            <a:spLocks noGrp="1"/>
          </p:cNvSpPr>
          <p:nvPr>
            <p:ph type="body" sz="quarter" idx="22"/>
          </p:nvPr>
        </p:nvSpPr>
        <p:spPr>
          <a:xfrm>
            <a:off x="1285758" y="2399173"/>
            <a:ext cx="1611892" cy="1151632"/>
          </a:xfrm>
        </p:spPr>
        <p:txBody>
          <a:bodyPr rtlCol="0">
            <a:normAutofit/>
          </a:bodyPr>
          <a:lstStyle/>
          <a:p>
            <a:pPr rtl="0"/>
            <a:r>
              <a:rPr lang="nl-NL" sz="2300" dirty="0"/>
              <a:t>€ 12.000</a:t>
            </a:r>
          </a:p>
        </p:txBody>
      </p:sp>
      <p:sp>
        <p:nvSpPr>
          <p:cNvPr id="26" name="Tijdelijke aanduiding voor tekst 25">
            <a:extLst>
              <a:ext uri="{FF2B5EF4-FFF2-40B4-BE49-F238E27FC236}">
                <a16:creationId xmlns:a16="http://schemas.microsoft.com/office/drawing/2014/main" id="{A0F52927-1C90-418F-AD2E-50A3404A4A36}"/>
              </a:ext>
            </a:extLst>
          </p:cNvPr>
          <p:cNvSpPr>
            <a:spLocks noGrp="1"/>
          </p:cNvSpPr>
          <p:nvPr>
            <p:ph type="body" sz="quarter" idx="13"/>
          </p:nvPr>
        </p:nvSpPr>
        <p:spPr>
          <a:xfrm>
            <a:off x="900511" y="4114240"/>
            <a:ext cx="2382386" cy="613702"/>
          </a:xfrm>
        </p:spPr>
        <p:txBody>
          <a:bodyPr rtlCol="0"/>
          <a:lstStyle/>
          <a:p>
            <a:pPr rtl="0"/>
            <a:r>
              <a:rPr lang="nl-NL" dirty="0"/>
              <a:t>Campagnes</a:t>
            </a:r>
          </a:p>
        </p:txBody>
      </p:sp>
      <p:sp>
        <p:nvSpPr>
          <p:cNvPr id="27" name="Tijdelijke aanduiding voor tekst 26">
            <a:extLst>
              <a:ext uri="{FF2B5EF4-FFF2-40B4-BE49-F238E27FC236}">
                <a16:creationId xmlns:a16="http://schemas.microsoft.com/office/drawing/2014/main" id="{37B13ECA-D5B9-4665-9100-4329449CD7A1}"/>
              </a:ext>
            </a:extLst>
          </p:cNvPr>
          <p:cNvSpPr>
            <a:spLocks noGrp="1"/>
          </p:cNvSpPr>
          <p:nvPr>
            <p:ph type="body" sz="quarter" idx="15"/>
          </p:nvPr>
        </p:nvSpPr>
        <p:spPr>
          <a:xfrm>
            <a:off x="900511" y="4733168"/>
            <a:ext cx="2382386" cy="1159876"/>
          </a:xfrm>
        </p:spPr>
        <p:txBody>
          <a:bodyPr rtlCol="0">
            <a:normAutofit/>
          </a:bodyPr>
          <a:lstStyle/>
          <a:p>
            <a:pPr rtl="0"/>
            <a:r>
              <a:rPr lang="nl-NL" dirty="0"/>
              <a:t>Inkomsten die zijn verkregen uit onlinecampagnes en </a:t>
            </a:r>
            <a:r>
              <a:rPr lang="nl-NL" dirty="0" err="1"/>
              <a:t>herbestellingen</a:t>
            </a:r>
            <a:endParaRPr lang="nl-NL" dirty="0"/>
          </a:p>
        </p:txBody>
      </p:sp>
      <p:graphicFrame>
        <p:nvGraphicFramePr>
          <p:cNvPr id="7" name="Grafiek 6">
            <a:extLst>
              <a:ext uri="{FF2B5EF4-FFF2-40B4-BE49-F238E27FC236}">
                <a16:creationId xmlns:a16="http://schemas.microsoft.com/office/drawing/2014/main" id="{4E5713F8-4BD1-4F5A-958E-38D193282F85}"/>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957691378"/>
              </p:ext>
            </p:extLst>
          </p:nvPr>
        </p:nvGraphicFramePr>
        <p:xfrm>
          <a:off x="3197349" y="1911007"/>
          <a:ext cx="3154656" cy="2103104"/>
        </p:xfrm>
        <a:graphic>
          <a:graphicData uri="http://schemas.openxmlformats.org/drawingml/2006/chart">
            <c:chart xmlns:c="http://schemas.openxmlformats.org/drawingml/2006/chart" xmlns:r="http://schemas.openxmlformats.org/officeDocument/2006/relationships" r:id="rId4"/>
          </a:graphicData>
        </a:graphic>
      </p:graphicFrame>
      <p:sp>
        <p:nvSpPr>
          <p:cNvPr id="37" name="Tijdelijke aanduiding voor tekst 36">
            <a:extLst>
              <a:ext uri="{FF2B5EF4-FFF2-40B4-BE49-F238E27FC236}">
                <a16:creationId xmlns:a16="http://schemas.microsoft.com/office/drawing/2014/main" id="{A5B6CF8D-4C68-40CD-A4BC-358825782940}"/>
              </a:ext>
            </a:extLst>
          </p:cNvPr>
          <p:cNvSpPr>
            <a:spLocks noGrp="1"/>
          </p:cNvSpPr>
          <p:nvPr>
            <p:ph type="body" sz="quarter" idx="25"/>
          </p:nvPr>
        </p:nvSpPr>
        <p:spPr>
          <a:xfrm>
            <a:off x="3969286" y="2399173"/>
            <a:ext cx="1611892" cy="1151632"/>
          </a:xfrm>
        </p:spPr>
        <p:txBody>
          <a:bodyPr rtlCol="0">
            <a:normAutofit/>
          </a:bodyPr>
          <a:lstStyle/>
          <a:p>
            <a:pPr rtl="0"/>
            <a:r>
              <a:rPr lang="nl-NL" sz="2300" dirty="0"/>
              <a:t>€ 14.000</a:t>
            </a:r>
          </a:p>
        </p:txBody>
      </p:sp>
      <p:sp>
        <p:nvSpPr>
          <p:cNvPr id="28" name="Tijdelijke aanduiding voor tekst 27">
            <a:extLst>
              <a:ext uri="{FF2B5EF4-FFF2-40B4-BE49-F238E27FC236}">
                <a16:creationId xmlns:a16="http://schemas.microsoft.com/office/drawing/2014/main" id="{C152BCFD-FB2E-46FB-97FD-3B9579D9CDD3}"/>
              </a:ext>
            </a:extLst>
          </p:cNvPr>
          <p:cNvSpPr>
            <a:spLocks noGrp="1"/>
          </p:cNvSpPr>
          <p:nvPr>
            <p:ph type="body" sz="quarter" idx="16"/>
          </p:nvPr>
        </p:nvSpPr>
        <p:spPr>
          <a:xfrm>
            <a:off x="3584039" y="4114240"/>
            <a:ext cx="2382386" cy="613702"/>
          </a:xfrm>
        </p:spPr>
        <p:txBody>
          <a:bodyPr rtlCol="0"/>
          <a:lstStyle/>
          <a:p>
            <a:pPr rtl="0"/>
            <a:r>
              <a:rPr lang="nl-NL" dirty="0"/>
              <a:t>Durfkapitaal-investeringen</a:t>
            </a:r>
          </a:p>
        </p:txBody>
      </p:sp>
      <p:sp>
        <p:nvSpPr>
          <p:cNvPr id="29" name="Tijdelijke aanduiding voor tekst 28">
            <a:extLst>
              <a:ext uri="{FF2B5EF4-FFF2-40B4-BE49-F238E27FC236}">
                <a16:creationId xmlns:a16="http://schemas.microsoft.com/office/drawing/2014/main" id="{0A53AC78-9DEF-4337-81E7-D9F9AF1F31EB}"/>
              </a:ext>
            </a:extLst>
          </p:cNvPr>
          <p:cNvSpPr>
            <a:spLocks noGrp="1"/>
          </p:cNvSpPr>
          <p:nvPr>
            <p:ph type="body" sz="quarter" idx="17"/>
          </p:nvPr>
        </p:nvSpPr>
        <p:spPr>
          <a:xfrm>
            <a:off x="3584039" y="4733168"/>
            <a:ext cx="2382386" cy="857935"/>
          </a:xfrm>
        </p:spPr>
        <p:txBody>
          <a:bodyPr rtlCol="0"/>
          <a:lstStyle/>
          <a:p>
            <a:pPr rtl="0"/>
            <a:r>
              <a:rPr lang="nl-NL" dirty="0"/>
              <a:t>Bedrag verkregen via andere investeerders</a:t>
            </a:r>
          </a:p>
        </p:txBody>
      </p:sp>
      <p:graphicFrame>
        <p:nvGraphicFramePr>
          <p:cNvPr id="9" name="Grafiek 8">
            <a:extLst>
              <a:ext uri="{FF2B5EF4-FFF2-40B4-BE49-F238E27FC236}">
                <a16:creationId xmlns:a16="http://schemas.microsoft.com/office/drawing/2014/main" id="{34A8949C-F9E7-4C22-89B3-1CF3F4AF5201}"/>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095560688"/>
              </p:ext>
            </p:extLst>
          </p:nvPr>
        </p:nvGraphicFramePr>
        <p:xfrm>
          <a:off x="5881432" y="1911007"/>
          <a:ext cx="3154656" cy="2103104"/>
        </p:xfrm>
        <a:graphic>
          <a:graphicData uri="http://schemas.openxmlformats.org/drawingml/2006/chart">
            <c:chart xmlns:c="http://schemas.openxmlformats.org/drawingml/2006/chart" xmlns:r="http://schemas.openxmlformats.org/officeDocument/2006/relationships" r:id="rId5"/>
          </a:graphicData>
        </a:graphic>
      </p:graphicFrame>
      <p:sp>
        <p:nvSpPr>
          <p:cNvPr id="35" name="Tijdelijke aanduiding voor tekst 34">
            <a:extLst>
              <a:ext uri="{FF2B5EF4-FFF2-40B4-BE49-F238E27FC236}">
                <a16:creationId xmlns:a16="http://schemas.microsoft.com/office/drawing/2014/main" id="{FAB27076-3031-420C-BA49-E845E9FB211C}"/>
              </a:ext>
            </a:extLst>
          </p:cNvPr>
          <p:cNvSpPr>
            <a:spLocks noGrp="1"/>
          </p:cNvSpPr>
          <p:nvPr>
            <p:ph type="body" sz="quarter" idx="23"/>
          </p:nvPr>
        </p:nvSpPr>
        <p:spPr>
          <a:xfrm>
            <a:off x="6652814" y="2399173"/>
            <a:ext cx="1611892" cy="1151632"/>
          </a:xfrm>
        </p:spPr>
        <p:txBody>
          <a:bodyPr rtlCol="0">
            <a:normAutofit/>
          </a:bodyPr>
          <a:lstStyle/>
          <a:p>
            <a:pPr rtl="0"/>
            <a:r>
              <a:rPr lang="nl-NL" sz="2300" dirty="0"/>
              <a:t>€ 32.000</a:t>
            </a:r>
          </a:p>
        </p:txBody>
      </p:sp>
      <p:sp>
        <p:nvSpPr>
          <p:cNvPr id="30" name="Tijdelijke aanduiding voor tekst 29">
            <a:extLst>
              <a:ext uri="{FF2B5EF4-FFF2-40B4-BE49-F238E27FC236}">
                <a16:creationId xmlns:a16="http://schemas.microsoft.com/office/drawing/2014/main" id="{674D4F8B-10DE-4273-B585-F14235FFCDFB}"/>
              </a:ext>
            </a:extLst>
          </p:cNvPr>
          <p:cNvSpPr>
            <a:spLocks noGrp="1"/>
          </p:cNvSpPr>
          <p:nvPr>
            <p:ph type="body" sz="quarter" idx="18"/>
          </p:nvPr>
        </p:nvSpPr>
        <p:spPr>
          <a:xfrm>
            <a:off x="6267567" y="4114240"/>
            <a:ext cx="2382386" cy="613702"/>
          </a:xfrm>
        </p:spPr>
        <p:txBody>
          <a:bodyPr rtlCol="0"/>
          <a:lstStyle/>
          <a:p>
            <a:pPr rtl="0"/>
            <a:r>
              <a:rPr lang="nl-NL" dirty="0"/>
              <a:t>Contant geld</a:t>
            </a:r>
          </a:p>
        </p:txBody>
      </p:sp>
      <p:sp>
        <p:nvSpPr>
          <p:cNvPr id="31" name="Tijdelijke aanduiding voor tekst 30">
            <a:extLst>
              <a:ext uri="{FF2B5EF4-FFF2-40B4-BE49-F238E27FC236}">
                <a16:creationId xmlns:a16="http://schemas.microsoft.com/office/drawing/2014/main" id="{F475A6F5-6459-4754-BF1B-6983DA5BC099}"/>
              </a:ext>
            </a:extLst>
          </p:cNvPr>
          <p:cNvSpPr>
            <a:spLocks noGrp="1"/>
          </p:cNvSpPr>
          <p:nvPr>
            <p:ph type="body" sz="quarter" idx="19"/>
          </p:nvPr>
        </p:nvSpPr>
        <p:spPr>
          <a:xfrm>
            <a:off x="6267567" y="4733168"/>
            <a:ext cx="2382386" cy="857935"/>
          </a:xfrm>
        </p:spPr>
        <p:txBody>
          <a:bodyPr rtlCol="0"/>
          <a:lstStyle/>
          <a:p>
            <a:pPr rtl="0"/>
            <a:r>
              <a:rPr lang="nl-NL" dirty="0"/>
              <a:t>Beschikbare liquide</a:t>
            </a:r>
          </a:p>
          <a:p>
            <a:pPr rtl="0"/>
            <a:r>
              <a:rPr lang="nl-NL" dirty="0"/>
              <a:t>middelen</a:t>
            </a:r>
          </a:p>
        </p:txBody>
      </p:sp>
      <p:graphicFrame>
        <p:nvGraphicFramePr>
          <p:cNvPr id="11" name="Grafiek 10">
            <a:extLst>
              <a:ext uri="{FF2B5EF4-FFF2-40B4-BE49-F238E27FC236}">
                <a16:creationId xmlns:a16="http://schemas.microsoft.com/office/drawing/2014/main" id="{444D3B3B-34C8-434F-91E8-D2C1BF4D9A09}"/>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017218661"/>
              </p:ext>
            </p:extLst>
          </p:nvPr>
        </p:nvGraphicFramePr>
        <p:xfrm>
          <a:off x="8564405" y="1911007"/>
          <a:ext cx="3154656" cy="2103104"/>
        </p:xfrm>
        <a:graphic>
          <a:graphicData uri="http://schemas.openxmlformats.org/drawingml/2006/chart">
            <c:chart xmlns:c="http://schemas.openxmlformats.org/drawingml/2006/chart" xmlns:r="http://schemas.openxmlformats.org/officeDocument/2006/relationships" r:id="rId6"/>
          </a:graphicData>
        </a:graphic>
      </p:graphicFrame>
      <p:sp>
        <p:nvSpPr>
          <p:cNvPr id="36" name="Tijdelijke aanduiding voor tekst 35">
            <a:extLst>
              <a:ext uri="{FF2B5EF4-FFF2-40B4-BE49-F238E27FC236}">
                <a16:creationId xmlns:a16="http://schemas.microsoft.com/office/drawing/2014/main" id="{24AC2074-BC52-48C5-931D-3BB4A8B0B99B}"/>
              </a:ext>
            </a:extLst>
          </p:cNvPr>
          <p:cNvSpPr>
            <a:spLocks noGrp="1"/>
          </p:cNvSpPr>
          <p:nvPr>
            <p:ph type="body" sz="quarter" idx="24"/>
          </p:nvPr>
        </p:nvSpPr>
        <p:spPr>
          <a:xfrm>
            <a:off x="9336341" y="2399173"/>
            <a:ext cx="1611892" cy="1151632"/>
          </a:xfrm>
        </p:spPr>
        <p:txBody>
          <a:bodyPr rtlCol="0">
            <a:normAutofit/>
          </a:bodyPr>
          <a:lstStyle/>
          <a:p>
            <a:pPr rtl="0"/>
            <a:r>
              <a:rPr lang="nl-NL" sz="2300" dirty="0"/>
              <a:t>€ 82.000</a:t>
            </a:r>
          </a:p>
        </p:txBody>
      </p:sp>
      <p:sp>
        <p:nvSpPr>
          <p:cNvPr id="32" name="Tijdelijke aanduiding voor tekst 31">
            <a:extLst>
              <a:ext uri="{FF2B5EF4-FFF2-40B4-BE49-F238E27FC236}">
                <a16:creationId xmlns:a16="http://schemas.microsoft.com/office/drawing/2014/main" id="{A13FB31D-1957-4294-9D78-4274ACAAF612}"/>
              </a:ext>
            </a:extLst>
          </p:cNvPr>
          <p:cNvSpPr>
            <a:spLocks noGrp="1"/>
          </p:cNvSpPr>
          <p:nvPr>
            <p:ph type="body" sz="quarter" idx="20"/>
          </p:nvPr>
        </p:nvSpPr>
        <p:spPr>
          <a:xfrm>
            <a:off x="8951094" y="4114240"/>
            <a:ext cx="2382386" cy="613702"/>
          </a:xfrm>
        </p:spPr>
        <p:txBody>
          <a:bodyPr rtlCol="0"/>
          <a:lstStyle/>
          <a:p>
            <a:pPr rtl="0"/>
            <a:r>
              <a:rPr lang="nl-NL" dirty="0"/>
              <a:t>Aandelen</a:t>
            </a:r>
          </a:p>
        </p:txBody>
      </p:sp>
      <p:sp>
        <p:nvSpPr>
          <p:cNvPr id="33" name="Tijdelijke aanduiding voor tekst 32">
            <a:extLst>
              <a:ext uri="{FF2B5EF4-FFF2-40B4-BE49-F238E27FC236}">
                <a16:creationId xmlns:a16="http://schemas.microsoft.com/office/drawing/2014/main" id="{07490C32-D0EF-409A-8838-0ADB755999AA}"/>
              </a:ext>
            </a:extLst>
          </p:cNvPr>
          <p:cNvSpPr>
            <a:spLocks noGrp="1"/>
          </p:cNvSpPr>
          <p:nvPr>
            <p:ph type="body" sz="quarter" idx="21"/>
          </p:nvPr>
        </p:nvSpPr>
        <p:spPr>
          <a:xfrm>
            <a:off x="8951094" y="4733168"/>
            <a:ext cx="2382386" cy="857935"/>
          </a:xfrm>
        </p:spPr>
        <p:txBody>
          <a:bodyPr rtlCol="0"/>
          <a:lstStyle/>
          <a:p>
            <a:pPr rtl="0"/>
            <a:r>
              <a:rPr lang="nl-NL" dirty="0"/>
              <a:t>Aantal aandelen dat is geconverteerd naar USD</a:t>
            </a:r>
          </a:p>
        </p:txBody>
      </p:sp>
      <p:sp>
        <p:nvSpPr>
          <p:cNvPr id="51" name="Tijdelijke aanduiding voor datum 50">
            <a:extLst>
              <a:ext uri="{FF2B5EF4-FFF2-40B4-BE49-F238E27FC236}">
                <a16:creationId xmlns:a16="http://schemas.microsoft.com/office/drawing/2014/main" id="{04CAC2AB-5761-44BB-98FA-2160C470E891}"/>
              </a:ext>
            </a:extLst>
          </p:cNvPr>
          <p:cNvSpPr>
            <a:spLocks noGrp="1"/>
          </p:cNvSpPr>
          <p:nvPr>
            <p:ph type="dt" sz="half" idx="10"/>
          </p:nvPr>
        </p:nvSpPr>
        <p:spPr>
          <a:xfrm>
            <a:off x="838200" y="6356350"/>
            <a:ext cx="2743200" cy="365125"/>
          </a:xfrm>
        </p:spPr>
        <p:txBody>
          <a:bodyPr rtlCol="0"/>
          <a:lstStyle/>
          <a:p>
            <a:pPr rtl="0"/>
            <a:r>
              <a:rPr lang="nl-NL" dirty="0"/>
              <a:t>06-08-20XX</a:t>
            </a:r>
          </a:p>
        </p:txBody>
      </p:sp>
      <p:sp>
        <p:nvSpPr>
          <p:cNvPr id="52" name="Tijdelijke aanduiding voor voettekst 51">
            <a:extLst>
              <a:ext uri="{FF2B5EF4-FFF2-40B4-BE49-F238E27FC236}">
                <a16:creationId xmlns:a16="http://schemas.microsoft.com/office/drawing/2014/main" id="{7026ED2A-0000-445D-B5A1-8A5D0E287FA7}"/>
              </a:ext>
            </a:extLst>
          </p:cNvPr>
          <p:cNvSpPr>
            <a:spLocks noGrp="1"/>
          </p:cNvSpPr>
          <p:nvPr>
            <p:ph type="ftr" sz="quarter" idx="11"/>
          </p:nvPr>
        </p:nvSpPr>
        <p:spPr>
          <a:xfrm>
            <a:off x="4038600" y="6356350"/>
            <a:ext cx="4114800" cy="365125"/>
          </a:xfrm>
        </p:spPr>
        <p:txBody>
          <a:bodyPr rtlCol="0"/>
          <a:lstStyle/>
          <a:p>
            <a:pPr rtl="0"/>
            <a:r>
              <a:rPr lang="nl-NL" dirty="0"/>
              <a:t>VERKOOPPRESENTATIE</a:t>
            </a:r>
          </a:p>
        </p:txBody>
      </p:sp>
      <p:sp>
        <p:nvSpPr>
          <p:cNvPr id="53" name="Tijdelijke aanduiding voor dianummer 52">
            <a:extLst>
              <a:ext uri="{FF2B5EF4-FFF2-40B4-BE49-F238E27FC236}">
                <a16:creationId xmlns:a16="http://schemas.microsoft.com/office/drawing/2014/main" id="{6813B31E-86C3-4175-9D10-220062CAF60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nl-NL" smtClean="0"/>
              <a:pPr/>
              <a:t>19</a:t>
            </a:fld>
            <a:endParaRPr lang="nl-NL" dirty="0"/>
          </a:p>
        </p:txBody>
      </p:sp>
    </p:spTree>
    <p:extLst>
      <p:ext uri="{BB962C8B-B14F-4D97-AF65-F5344CB8AC3E}">
        <p14:creationId xmlns:p14="http://schemas.microsoft.com/office/powerpoint/2010/main" val="423171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Tijdelijke aanduiding voor afbeelding 107" descr="Een vrouw die een VR-bril draagt&#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el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3513714"/>
          </a:xfrm>
        </p:spPr>
        <p:txBody>
          <a:bodyPr rtlCol="0"/>
          <a:lstStyle/>
          <a:p>
            <a:pPr rtl="0"/>
            <a:r>
              <a:rPr lang="nl-NL" dirty="0"/>
              <a:t>Over ons</a:t>
            </a:r>
          </a:p>
        </p:txBody>
      </p:sp>
      <p:sp>
        <p:nvSpPr>
          <p:cNvPr id="30" name="Tijdelijke aanduiding voor tekst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4850550" cy="2001011"/>
          </a:xfrm>
        </p:spPr>
        <p:txBody>
          <a:bodyPr rtlCol="0">
            <a:normAutofit/>
          </a:bodyPr>
          <a:lstStyle/>
          <a:p>
            <a:pPr rtl="0"/>
            <a:r>
              <a:rPr lang="nl-NL" dirty="0"/>
              <a:t>Bij Contoso bieden we bedrijven de mogelijkheid om gezamenlijk na te denken over het stimuleren van innovatie op de werkplek. Door de cirkel rond taakbeheer te sluiten en de nieuwste technologie te gebruiken, helpen we bedrijven groeien en een klantgerichte mentaliteit te koesteren.</a:t>
            </a:r>
          </a:p>
        </p:txBody>
      </p:sp>
      <p:sp>
        <p:nvSpPr>
          <p:cNvPr id="3" name="Tijdelijke aanduiding voor datum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rtlCol="0"/>
          <a:lstStyle/>
          <a:p>
            <a:pPr rtl="0"/>
            <a:r>
              <a:rPr lang="nl-NL"/>
              <a:t>06-08-20XX</a:t>
            </a:r>
          </a:p>
        </p:txBody>
      </p:sp>
      <p:sp>
        <p:nvSpPr>
          <p:cNvPr id="4" name="Tijdelijke aanduiding voor voettekst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rtlCol="0"/>
          <a:lstStyle/>
          <a:p>
            <a:pPr rtl="0"/>
            <a:r>
              <a:rPr lang="nl-NL"/>
              <a:t>VERKOOPPRESENTATIE</a:t>
            </a:r>
          </a:p>
        </p:txBody>
      </p:sp>
      <p:sp>
        <p:nvSpPr>
          <p:cNvPr id="5" name="Tijdelijke aanduiding voor dianumm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nl-NL" smtClean="0"/>
              <a:pPr/>
              <a:t>2</a:t>
            </a:fld>
            <a:endParaRPr lang="nl-NL"/>
          </a:p>
        </p:txBody>
      </p:sp>
    </p:spTree>
    <p:extLst>
      <p:ext uri="{BB962C8B-B14F-4D97-AF65-F5344CB8AC3E}">
        <p14:creationId xmlns:p14="http://schemas.microsoft.com/office/powerpoint/2010/main" val="277377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ijdelijke aanduiding voor afbeelding 7" descr="Een vrouw die naar een scherm kijkt met kleine letters en zwevende grafieken">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p:spPr>
      </p:pic>
      <p:sp>
        <p:nvSpPr>
          <p:cNvPr id="20" name="Titel 19">
            <a:extLst>
              <a:ext uri="{FF2B5EF4-FFF2-40B4-BE49-F238E27FC236}">
                <a16:creationId xmlns:a16="http://schemas.microsoft.com/office/drawing/2014/main" id="{940324F9-ABF9-4A46-B5E4-21164FADAD0C}"/>
              </a:ext>
            </a:extLst>
          </p:cNvPr>
          <p:cNvSpPr>
            <a:spLocks noGrp="1"/>
          </p:cNvSpPr>
          <p:nvPr>
            <p:ph type="title"/>
          </p:nvPr>
        </p:nvSpPr>
        <p:spPr/>
        <p:txBody>
          <a:bodyPr rtlCol="0"/>
          <a:lstStyle/>
          <a:p>
            <a:pPr rtl="0"/>
            <a:r>
              <a:rPr lang="nl-NL" dirty="0"/>
              <a:t>Samenvatting</a:t>
            </a:r>
          </a:p>
        </p:txBody>
      </p:sp>
      <p:sp>
        <p:nvSpPr>
          <p:cNvPr id="11" name="Tijdelijke aanduiding voor tekst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3" y="2689070"/>
            <a:ext cx="4567209" cy="2731427"/>
          </a:xfrm>
        </p:spPr>
        <p:txBody>
          <a:bodyPr rtlCol="0"/>
          <a:lstStyle/>
          <a:p>
            <a:pPr rtl="0"/>
            <a:r>
              <a:rPr lang="nl-NL" dirty="0"/>
              <a:t>Bij Contoso willen we 110% geven. Door de cirkel rond taakbeheer te sluiten en de nieuwste technologie te gebruiken, helpen we bedrijven groeien en een klantgerichte mentaliteit te koesteren. We groeien dankzij onze marktkennis en een geweldig team achter ons product. Zoals onze CEO zegt: "Efficiëntie is het resultaat van de proactieve transformatie van de manier waarop we zaken doen."</a:t>
            </a:r>
          </a:p>
        </p:txBody>
      </p:sp>
      <p:sp>
        <p:nvSpPr>
          <p:cNvPr id="14" name="Tijdelijke aanduiding voor datum 13">
            <a:extLst>
              <a:ext uri="{FF2B5EF4-FFF2-40B4-BE49-F238E27FC236}">
                <a16:creationId xmlns:a16="http://schemas.microsoft.com/office/drawing/2014/main" id="{0AAA33AC-E039-49B8-9D53-D790DEF7EB2B}"/>
              </a:ext>
            </a:extLst>
          </p:cNvPr>
          <p:cNvSpPr>
            <a:spLocks noGrp="1"/>
          </p:cNvSpPr>
          <p:nvPr>
            <p:ph type="dt" sz="half" idx="10"/>
          </p:nvPr>
        </p:nvSpPr>
        <p:spPr>
          <a:xfrm>
            <a:off x="838200" y="6356350"/>
            <a:ext cx="2743200" cy="365125"/>
          </a:xfrm>
        </p:spPr>
        <p:txBody>
          <a:bodyPr rtlCol="0"/>
          <a:lstStyle/>
          <a:p>
            <a:pPr rtl="0"/>
            <a:r>
              <a:rPr lang="nl-NL"/>
              <a:t>06-08-20XX</a:t>
            </a:r>
          </a:p>
        </p:txBody>
      </p:sp>
      <p:sp>
        <p:nvSpPr>
          <p:cNvPr id="15" name="Tijdelijke aanduiding voor voettekst 14">
            <a:extLst>
              <a:ext uri="{FF2B5EF4-FFF2-40B4-BE49-F238E27FC236}">
                <a16:creationId xmlns:a16="http://schemas.microsoft.com/office/drawing/2014/main" id="{B637D303-3D91-4DF5-9E06-C9394D714301}"/>
              </a:ext>
            </a:extLst>
          </p:cNvPr>
          <p:cNvSpPr>
            <a:spLocks noGrp="1"/>
          </p:cNvSpPr>
          <p:nvPr>
            <p:ph type="ftr" sz="quarter" idx="11"/>
          </p:nvPr>
        </p:nvSpPr>
        <p:spPr>
          <a:xfrm>
            <a:off x="4038600" y="6356350"/>
            <a:ext cx="4114800" cy="365125"/>
          </a:xfrm>
        </p:spPr>
        <p:txBody>
          <a:bodyPr rtlCol="0"/>
          <a:lstStyle/>
          <a:p>
            <a:pPr rtl="0"/>
            <a:r>
              <a:rPr lang="nl-NL"/>
              <a:t>VERKOOPPRESENTATIE</a:t>
            </a:r>
          </a:p>
        </p:txBody>
      </p:sp>
      <p:sp>
        <p:nvSpPr>
          <p:cNvPr id="16" name="Tijdelijke aanduiding voor dianumm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nl-NL" smtClean="0"/>
              <a:pPr/>
              <a:t>20</a:t>
            </a:fld>
            <a:endParaRPr lang="nl-NL"/>
          </a:p>
        </p:txBody>
      </p:sp>
    </p:spTree>
    <p:extLst>
      <p:ext uri="{BB962C8B-B14F-4D97-AF65-F5344CB8AC3E}">
        <p14:creationId xmlns:p14="http://schemas.microsoft.com/office/powerpoint/2010/main" val="1987845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Tijdelijke aanduiding voor afbeelding 13" descr="Een vrouw die een VR-bril draagt&#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el 14">
            <a:extLst>
              <a:ext uri="{FF2B5EF4-FFF2-40B4-BE49-F238E27FC236}">
                <a16:creationId xmlns:a16="http://schemas.microsoft.com/office/drawing/2014/main" id="{FE60C9E5-E020-489F-8A9F-BCBE2A0C3BBC}"/>
              </a:ext>
            </a:extLst>
          </p:cNvPr>
          <p:cNvSpPr>
            <a:spLocks noGrp="1"/>
          </p:cNvSpPr>
          <p:nvPr>
            <p:ph type="title"/>
          </p:nvPr>
        </p:nvSpPr>
        <p:spPr/>
        <p:txBody>
          <a:bodyPr rtlCol="0"/>
          <a:lstStyle/>
          <a:p>
            <a:pPr rtl="0"/>
            <a:r>
              <a:rPr lang="nl-NL"/>
              <a:t>Bedankt</a:t>
            </a:r>
          </a:p>
        </p:txBody>
      </p:sp>
      <p:sp>
        <p:nvSpPr>
          <p:cNvPr id="9" name="Tijdelijke aanduiding voor tekst 8">
            <a:extLst>
              <a:ext uri="{FF2B5EF4-FFF2-40B4-BE49-F238E27FC236}">
                <a16:creationId xmlns:a16="http://schemas.microsoft.com/office/drawing/2014/main" id="{0D4FE13D-FAFA-49AC-A113-E917401DD9C2}"/>
              </a:ext>
            </a:extLst>
          </p:cNvPr>
          <p:cNvSpPr>
            <a:spLocks noGrp="1"/>
          </p:cNvSpPr>
          <p:nvPr>
            <p:ph type="body" sz="quarter" idx="15"/>
          </p:nvPr>
        </p:nvSpPr>
        <p:spPr>
          <a:xfrm>
            <a:off x="7465112" y="2326705"/>
            <a:ext cx="4114592" cy="2212496"/>
          </a:xfrm>
        </p:spPr>
        <p:txBody>
          <a:bodyPr rtlCol="0"/>
          <a:lstStyle/>
          <a:p>
            <a:pPr rtl="0"/>
            <a:r>
              <a:rPr lang="nl-NL"/>
              <a:t>Monica Krommenhoek​</a:t>
            </a:r>
          </a:p>
          <a:p>
            <a:pPr rtl="0"/>
            <a:r>
              <a:rPr lang="nl-NL"/>
              <a:t>206-555-0146​</a:t>
            </a:r>
          </a:p>
          <a:p>
            <a:pPr rtl="0"/>
            <a:r>
              <a:rPr lang="nl-NL"/>
              <a:t>monica@contoso.com</a:t>
            </a:r>
          </a:p>
          <a:p>
            <a:pPr rtl="0"/>
            <a:r>
              <a:rPr lang="nl-NL"/>
              <a:t>www.contoso.com​</a:t>
            </a:r>
          </a:p>
        </p:txBody>
      </p:sp>
      <p:sp>
        <p:nvSpPr>
          <p:cNvPr id="10" name="Tijdelijke aanduiding voor datum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rtlCol="0"/>
          <a:lstStyle/>
          <a:p>
            <a:pPr rtl="0"/>
            <a:r>
              <a:rPr lang="nl-NL"/>
              <a:t>06-08-20XX</a:t>
            </a:r>
          </a:p>
        </p:txBody>
      </p:sp>
      <p:sp>
        <p:nvSpPr>
          <p:cNvPr id="11" name="Tijdelijke aanduiding voor voettekst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rtlCol="0"/>
          <a:lstStyle/>
          <a:p>
            <a:pPr rtl="0"/>
            <a:r>
              <a:rPr lang="nl-NL"/>
              <a:t>VERKOOPPRESENTATIE</a:t>
            </a:r>
          </a:p>
        </p:txBody>
      </p:sp>
      <p:sp>
        <p:nvSpPr>
          <p:cNvPr id="12" name="Tijdelijke aanduiding voor dianumm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nl-NL" smtClean="0"/>
              <a:pPr/>
              <a:t>21</a:t>
            </a:fld>
            <a:endParaRPr lang="nl-NL"/>
          </a:p>
        </p:txBody>
      </p:sp>
    </p:spTree>
    <p:extLst>
      <p:ext uri="{BB962C8B-B14F-4D97-AF65-F5344CB8AC3E}">
        <p14:creationId xmlns:p14="http://schemas.microsoft.com/office/powerpoint/2010/main" val="1505696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el 33">
            <a:extLst>
              <a:ext uri="{FF2B5EF4-FFF2-40B4-BE49-F238E27FC236}">
                <a16:creationId xmlns:a16="http://schemas.microsoft.com/office/drawing/2014/main" id="{01A4D341-9CED-415E-A417-C204833D5641}"/>
              </a:ext>
            </a:extLst>
          </p:cNvPr>
          <p:cNvSpPr>
            <a:spLocks noGrp="1"/>
          </p:cNvSpPr>
          <p:nvPr>
            <p:ph type="title"/>
          </p:nvPr>
        </p:nvSpPr>
        <p:spPr/>
        <p:txBody>
          <a:bodyPr rtlCol="0">
            <a:normAutofit fontScale="90000"/>
          </a:bodyPr>
          <a:lstStyle/>
          <a:p>
            <a:pPr rtl="0"/>
            <a:r>
              <a:rPr lang="nl-NL" sz="2800" i="0" u="none" strike="noStrike" kern="1200" cap="all" spc="400" normalizeH="0">
                <a:ln w="19050">
                  <a:solidFill>
                    <a:schemeClr val="accent5"/>
                  </a:solidFill>
                </a:ln>
                <a:noFill/>
                <a:effectLst/>
                <a:uLnTx/>
                <a:uFillTx/>
                <a:ea typeface="+mn-ea"/>
              </a:rPr>
              <a:t>Probleem</a:t>
            </a:r>
            <a:endParaRPr lang="nl-NL"/>
          </a:p>
        </p:txBody>
      </p:sp>
      <p:pic>
        <p:nvPicPr>
          <p:cNvPr id="52" name="Tijdelijke aanduiding voor afbeelding 51" descr="Een close-up van een persoon die een bril draagt en die een oogmeting ondergaat">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ijdelijke aanduiding voor tekst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921400"/>
            <a:ext cx="2289974" cy="365125"/>
          </a:xfrm>
        </p:spPr>
        <p:txBody>
          <a:bodyPr rtlCol="0">
            <a:normAutofit fontScale="92500"/>
          </a:bodyPr>
          <a:lstStyle/>
          <a:p>
            <a:pPr rtl="0"/>
            <a:r>
              <a:rPr lang="nl-NL"/>
              <a:t>Gat in de markt</a:t>
            </a:r>
          </a:p>
        </p:txBody>
      </p:sp>
      <p:sp>
        <p:nvSpPr>
          <p:cNvPr id="63" name="Tijdelijke aanduiding voor tekst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6" y="1921400"/>
            <a:ext cx="2289974" cy="365125"/>
          </a:xfrm>
        </p:spPr>
        <p:txBody>
          <a:bodyPr rtlCol="0"/>
          <a:lstStyle/>
          <a:p>
            <a:pPr rtl="0"/>
            <a:r>
              <a:rPr lang="nl-NL"/>
              <a:t>Klanten</a:t>
            </a:r>
          </a:p>
        </p:txBody>
      </p:sp>
      <p:sp>
        <p:nvSpPr>
          <p:cNvPr id="67" name="Tijdelijke aanduiding voor tekst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10" y="1921400"/>
            <a:ext cx="2289974" cy="365125"/>
          </a:xfrm>
        </p:spPr>
        <p:txBody>
          <a:bodyPr rtlCol="0"/>
          <a:lstStyle/>
          <a:p>
            <a:pPr rtl="0"/>
            <a:r>
              <a:rPr lang="nl-NL"/>
              <a:t>Financiën</a:t>
            </a:r>
          </a:p>
        </p:txBody>
      </p:sp>
      <p:sp>
        <p:nvSpPr>
          <p:cNvPr id="43" name="Tijdelijke aanduiding voor tekst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8" y="2245710"/>
            <a:ext cx="2289974" cy="1739538"/>
          </a:xfrm>
        </p:spPr>
        <p:txBody>
          <a:bodyPr rtlCol="0"/>
          <a:lstStyle/>
          <a:p>
            <a:pPr rtl="0"/>
            <a:r>
              <a:rPr lang="nl-NL"/>
              <a:t>Nieuwe bedrijven hebben organisatiehulpmiddelen nodig, maar gebruiken oude of verouderde producten</a:t>
            </a:r>
          </a:p>
        </p:txBody>
      </p:sp>
      <p:sp>
        <p:nvSpPr>
          <p:cNvPr id="42" name="Tijdelijke aanduiding voor tekst 41">
            <a:extLst>
              <a:ext uri="{FF2B5EF4-FFF2-40B4-BE49-F238E27FC236}">
                <a16:creationId xmlns:a16="http://schemas.microsoft.com/office/drawing/2014/main" id="{A68FF55C-6F05-48FC-9323-AB8D48077BE6}"/>
              </a:ext>
            </a:extLst>
          </p:cNvPr>
          <p:cNvSpPr>
            <a:spLocks noGrp="1"/>
          </p:cNvSpPr>
          <p:nvPr>
            <p:ph type="body" sz="quarter" idx="17"/>
          </p:nvPr>
        </p:nvSpPr>
        <p:spPr>
          <a:xfrm>
            <a:off x="6746475" y="2245710"/>
            <a:ext cx="2671433" cy="1739538"/>
          </a:xfrm>
        </p:spPr>
        <p:txBody>
          <a:bodyPr rtlCol="0">
            <a:normAutofit lnSpcReduction="10000"/>
          </a:bodyPr>
          <a:lstStyle/>
          <a:p>
            <a:pPr rtl="0"/>
            <a:r>
              <a:rPr lang="nl-NL"/>
              <a:t>Een toename van 10% van de hulpprogramma's voor taakbeheer toont aan dat de consument geïnteresseerd is in eenvoudigere beheerhulpprogramma's en -technologie</a:t>
            </a:r>
          </a:p>
        </p:txBody>
      </p:sp>
      <p:sp>
        <p:nvSpPr>
          <p:cNvPr id="50" name="Tijdelijke aanduiding voor tekst 49">
            <a:extLst>
              <a:ext uri="{FF2B5EF4-FFF2-40B4-BE49-F238E27FC236}">
                <a16:creationId xmlns:a16="http://schemas.microsoft.com/office/drawing/2014/main" id="{0868D1C0-8D01-4F5F-ADB2-2B0A4D1E744F}"/>
              </a:ext>
            </a:extLst>
          </p:cNvPr>
          <p:cNvSpPr>
            <a:spLocks noGrp="1"/>
          </p:cNvSpPr>
          <p:nvPr>
            <p:ph type="body" sz="quarter" idx="26"/>
          </p:nvPr>
        </p:nvSpPr>
        <p:spPr>
          <a:xfrm>
            <a:off x="9417910" y="2245710"/>
            <a:ext cx="2289974" cy="1739538"/>
          </a:xfrm>
        </p:spPr>
        <p:txBody>
          <a:bodyPr vert="horz" lIns="91440" tIns="45720" rIns="91440" bIns="45720" rtlCol="0" anchor="t">
            <a:normAutofit/>
          </a:bodyPr>
          <a:lstStyle/>
          <a:p>
            <a:pPr rtl="0"/>
            <a:r>
              <a:rPr lang="nl-NL"/>
              <a:t>Aankopen van taakbeheersoftware zijn in 2019 met € 2 miljoen gestegen </a:t>
            </a:r>
          </a:p>
        </p:txBody>
      </p:sp>
      <p:sp>
        <p:nvSpPr>
          <p:cNvPr id="66" name="Tijdelijke aanduiding voor tekst 65">
            <a:extLst>
              <a:ext uri="{FF2B5EF4-FFF2-40B4-BE49-F238E27FC236}">
                <a16:creationId xmlns:a16="http://schemas.microsoft.com/office/drawing/2014/main" id="{AFE31293-F021-441C-AC98-EE94A46A408D}"/>
              </a:ext>
            </a:extLst>
          </p:cNvPr>
          <p:cNvSpPr>
            <a:spLocks noGrp="1"/>
          </p:cNvSpPr>
          <p:nvPr>
            <p:ph type="body" sz="quarter" idx="24"/>
          </p:nvPr>
        </p:nvSpPr>
        <p:spPr>
          <a:xfrm>
            <a:off x="4065518" y="4118846"/>
            <a:ext cx="2289972" cy="365125"/>
          </a:xfrm>
        </p:spPr>
        <p:txBody>
          <a:bodyPr rtlCol="0"/>
          <a:lstStyle/>
          <a:p>
            <a:pPr rtl="0"/>
            <a:r>
              <a:rPr lang="nl-NL"/>
              <a:t>Kosten</a:t>
            </a:r>
          </a:p>
        </p:txBody>
      </p:sp>
      <p:sp>
        <p:nvSpPr>
          <p:cNvPr id="65" name="Tijdelijke aanduiding voor tekst 64">
            <a:extLst>
              <a:ext uri="{FF2B5EF4-FFF2-40B4-BE49-F238E27FC236}">
                <a16:creationId xmlns:a16="http://schemas.microsoft.com/office/drawing/2014/main" id="{270A850F-E957-43F7-B7FA-3CD874079131}"/>
              </a:ext>
            </a:extLst>
          </p:cNvPr>
          <p:cNvSpPr>
            <a:spLocks noGrp="1"/>
          </p:cNvSpPr>
          <p:nvPr>
            <p:ph type="body" sz="quarter" idx="23"/>
          </p:nvPr>
        </p:nvSpPr>
        <p:spPr>
          <a:xfrm>
            <a:off x="6746476" y="4118846"/>
            <a:ext cx="2289974" cy="365125"/>
          </a:xfrm>
        </p:spPr>
        <p:txBody>
          <a:bodyPr rtlCol="0"/>
          <a:lstStyle/>
          <a:p>
            <a:pPr rtl="0"/>
            <a:r>
              <a:rPr lang="nl-NL"/>
              <a:t>Bruikbaarheid</a:t>
            </a:r>
          </a:p>
        </p:txBody>
      </p:sp>
      <p:sp>
        <p:nvSpPr>
          <p:cNvPr id="45" name="Tijdelijke aanduiding voor tekst 44">
            <a:extLst>
              <a:ext uri="{FF2B5EF4-FFF2-40B4-BE49-F238E27FC236}">
                <a16:creationId xmlns:a16="http://schemas.microsoft.com/office/drawing/2014/main" id="{CC3342B2-173B-4413-BAB0-AF14408EA5FA}"/>
              </a:ext>
            </a:extLst>
          </p:cNvPr>
          <p:cNvSpPr>
            <a:spLocks noGrp="1"/>
          </p:cNvSpPr>
          <p:nvPr>
            <p:ph type="body" sz="quarter" idx="20"/>
          </p:nvPr>
        </p:nvSpPr>
        <p:spPr>
          <a:xfrm>
            <a:off x="4065519" y="4451209"/>
            <a:ext cx="2289972" cy="1457161"/>
          </a:xfrm>
        </p:spPr>
        <p:txBody>
          <a:bodyPr rtlCol="0"/>
          <a:lstStyle/>
          <a:p>
            <a:pPr rtl="0"/>
            <a:r>
              <a:rPr lang="nl-NL"/>
              <a:t>Verlies van omzet door geen eenvoudigere beheertools aan te bieden die teams naar de finish drijven</a:t>
            </a:r>
          </a:p>
        </p:txBody>
      </p:sp>
      <p:sp>
        <p:nvSpPr>
          <p:cNvPr id="44" name="Tijdelijke aanduiding voor tekst 43">
            <a:extLst>
              <a:ext uri="{FF2B5EF4-FFF2-40B4-BE49-F238E27FC236}">
                <a16:creationId xmlns:a16="http://schemas.microsoft.com/office/drawing/2014/main" id="{12753D88-B840-4BCA-80FC-E51B691A8578}"/>
              </a:ext>
            </a:extLst>
          </p:cNvPr>
          <p:cNvSpPr>
            <a:spLocks noGrp="1"/>
          </p:cNvSpPr>
          <p:nvPr>
            <p:ph type="body" sz="quarter" idx="19"/>
          </p:nvPr>
        </p:nvSpPr>
        <p:spPr>
          <a:xfrm>
            <a:off x="6746476" y="4443157"/>
            <a:ext cx="2289974" cy="1463249"/>
          </a:xfrm>
        </p:spPr>
        <p:txBody>
          <a:bodyPr rtlCol="0"/>
          <a:lstStyle/>
          <a:p>
            <a:pPr rtl="0"/>
            <a:r>
              <a:rPr lang="nl-NL"/>
              <a:t>Klanten willen iets dat gemakkelijk te implementeren is en eenvoudig te gebruiken</a:t>
            </a:r>
          </a:p>
        </p:txBody>
      </p:sp>
      <p:sp>
        <p:nvSpPr>
          <p:cNvPr id="3" name="Tijdelijke aanduiding voor datum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rtlCol="0"/>
          <a:lstStyle/>
          <a:p>
            <a:pPr rtl="0"/>
            <a:r>
              <a:rPr lang="nl-NL"/>
              <a:t>06-08-20XX</a:t>
            </a:r>
          </a:p>
        </p:txBody>
      </p:sp>
      <p:sp>
        <p:nvSpPr>
          <p:cNvPr id="4" name="Tijdelijke aanduiding voor voettekst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rtlCol="0"/>
          <a:lstStyle/>
          <a:p>
            <a:pPr rtl="0"/>
            <a:r>
              <a:rPr lang="nl-NL"/>
              <a:t>VERKOOPPRESENTATIE</a:t>
            </a:r>
          </a:p>
        </p:txBody>
      </p:sp>
      <p:sp>
        <p:nvSpPr>
          <p:cNvPr id="5" name="Tijdelijke aanduiding voor dianumm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nl-NL" smtClean="0"/>
              <a:pPr/>
              <a:t>3</a:t>
            </a:fld>
            <a:endParaRPr lang="nl-NL"/>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el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rtlCol="0"/>
          <a:lstStyle/>
          <a:p>
            <a:pPr rtl="0"/>
            <a:r>
              <a:rPr lang="nl-NL" dirty="0"/>
              <a:t>Oplossing</a:t>
            </a:r>
          </a:p>
        </p:txBody>
      </p:sp>
      <p:sp>
        <p:nvSpPr>
          <p:cNvPr id="26" name="Tijdelijke aanduiding voor tekst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8" y="1335193"/>
            <a:ext cx="2859091" cy="365125"/>
          </a:xfrm>
        </p:spPr>
        <p:txBody>
          <a:bodyPr rtlCol="0"/>
          <a:lstStyle/>
          <a:p>
            <a:pPr rtl="0"/>
            <a:r>
              <a:rPr lang="nl-NL" spc="140" dirty="0"/>
              <a:t>Het gat dichten</a:t>
            </a:r>
          </a:p>
        </p:txBody>
      </p:sp>
      <p:sp>
        <p:nvSpPr>
          <p:cNvPr id="22" name="Tijdelijke aanduiding voor tekst 21">
            <a:extLst>
              <a:ext uri="{FF2B5EF4-FFF2-40B4-BE49-F238E27FC236}">
                <a16:creationId xmlns:a16="http://schemas.microsoft.com/office/drawing/2014/main" id="{D8965C87-7536-4E22-B0DD-FE276F346FF8}"/>
              </a:ext>
            </a:extLst>
          </p:cNvPr>
          <p:cNvSpPr>
            <a:spLocks noGrp="1"/>
          </p:cNvSpPr>
          <p:nvPr>
            <p:ph type="body" sz="quarter" idx="16"/>
          </p:nvPr>
        </p:nvSpPr>
        <p:spPr>
          <a:xfrm>
            <a:off x="8506711" y="1335193"/>
            <a:ext cx="2859090" cy="365125"/>
          </a:xfrm>
        </p:spPr>
        <p:txBody>
          <a:bodyPr rtlCol="0"/>
          <a:lstStyle/>
          <a:p>
            <a:pPr rtl="0"/>
            <a:r>
              <a:rPr lang="nl-NL" spc="140" dirty="0"/>
              <a:t>Doelgroep</a:t>
            </a:r>
          </a:p>
        </p:txBody>
      </p:sp>
      <p:sp>
        <p:nvSpPr>
          <p:cNvPr id="38" name="Tijdelijke aanduiding voor tekst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2"/>
            <a:ext cx="2859091" cy="1517776"/>
          </a:xfrm>
        </p:spPr>
        <p:txBody>
          <a:bodyPr rtlCol="0">
            <a:normAutofit/>
          </a:bodyPr>
          <a:lstStyle/>
          <a:p>
            <a:pPr rtl="0"/>
            <a:r>
              <a:rPr lang="nl-NL"/>
              <a:t>Ons product maakt het beheren van taken eenvoudiger en geen ander product op de markt biedt dezelfde voordelen.</a:t>
            </a:r>
          </a:p>
        </p:txBody>
      </p:sp>
      <p:sp>
        <p:nvSpPr>
          <p:cNvPr id="37" name="Tijdelijke aanduiding voor tekst 36">
            <a:extLst>
              <a:ext uri="{FF2B5EF4-FFF2-40B4-BE49-F238E27FC236}">
                <a16:creationId xmlns:a16="http://schemas.microsoft.com/office/drawing/2014/main" id="{2D14101B-F5B0-4412-B50A-87D48857B9C9}"/>
              </a:ext>
            </a:extLst>
          </p:cNvPr>
          <p:cNvSpPr>
            <a:spLocks noGrp="1"/>
          </p:cNvSpPr>
          <p:nvPr>
            <p:ph type="body" sz="quarter" idx="13"/>
          </p:nvPr>
        </p:nvSpPr>
        <p:spPr>
          <a:xfrm>
            <a:off x="8506711" y="1639822"/>
            <a:ext cx="2859090" cy="1475319"/>
          </a:xfrm>
        </p:spPr>
        <p:txBody>
          <a:bodyPr rtlCol="0"/>
          <a:lstStyle/>
          <a:p>
            <a:pPr rtl="0"/>
            <a:r>
              <a:rPr lang="nl-NL"/>
              <a:t>Generatie Z (18-25 jaar)</a:t>
            </a:r>
          </a:p>
        </p:txBody>
      </p:sp>
      <p:sp>
        <p:nvSpPr>
          <p:cNvPr id="28" name="Tijdelijke aanduiding voor tekst 27">
            <a:extLst>
              <a:ext uri="{FF2B5EF4-FFF2-40B4-BE49-F238E27FC236}">
                <a16:creationId xmlns:a16="http://schemas.microsoft.com/office/drawing/2014/main" id="{864E06E4-A832-49D6-9243-19E0E901EF2C}"/>
              </a:ext>
            </a:extLst>
          </p:cNvPr>
          <p:cNvSpPr>
            <a:spLocks noGrp="1"/>
          </p:cNvSpPr>
          <p:nvPr>
            <p:ph type="body" sz="quarter" idx="24"/>
          </p:nvPr>
        </p:nvSpPr>
        <p:spPr>
          <a:xfrm>
            <a:off x="5167309" y="3532639"/>
            <a:ext cx="3169383" cy="365125"/>
          </a:xfrm>
        </p:spPr>
        <p:txBody>
          <a:bodyPr rtlCol="0">
            <a:normAutofit/>
          </a:bodyPr>
          <a:lstStyle/>
          <a:p>
            <a:pPr rtl="0"/>
            <a:r>
              <a:rPr lang="nl-NL" spc="140" dirty="0"/>
              <a:t>Kostenbesparingen</a:t>
            </a:r>
          </a:p>
        </p:txBody>
      </p:sp>
      <p:sp>
        <p:nvSpPr>
          <p:cNvPr id="27" name="Tijdelijke aanduiding voor tekst 26">
            <a:extLst>
              <a:ext uri="{FF2B5EF4-FFF2-40B4-BE49-F238E27FC236}">
                <a16:creationId xmlns:a16="http://schemas.microsoft.com/office/drawing/2014/main" id="{B27C4FF5-17CE-4A2F-A697-CF05BAABED57}"/>
              </a:ext>
            </a:extLst>
          </p:cNvPr>
          <p:cNvSpPr>
            <a:spLocks noGrp="1"/>
          </p:cNvSpPr>
          <p:nvPr>
            <p:ph type="body" sz="quarter" idx="23"/>
          </p:nvPr>
        </p:nvSpPr>
        <p:spPr>
          <a:xfrm>
            <a:off x="8506710" y="3532639"/>
            <a:ext cx="3569960" cy="365125"/>
          </a:xfrm>
        </p:spPr>
        <p:txBody>
          <a:bodyPr rtlCol="0">
            <a:normAutofit/>
          </a:bodyPr>
          <a:lstStyle/>
          <a:p>
            <a:pPr rtl="0"/>
            <a:r>
              <a:rPr lang="nl-NL" spc="140" dirty="0"/>
              <a:t>Eenvoudig te gebruiken</a:t>
            </a:r>
          </a:p>
        </p:txBody>
      </p:sp>
      <p:sp>
        <p:nvSpPr>
          <p:cNvPr id="40" name="Tijdelijke aanduiding voor tekst 39">
            <a:extLst>
              <a:ext uri="{FF2B5EF4-FFF2-40B4-BE49-F238E27FC236}">
                <a16:creationId xmlns:a16="http://schemas.microsoft.com/office/drawing/2014/main" id="{693ECB3E-F948-4E10-8437-85C02E7E0978}"/>
              </a:ext>
            </a:extLst>
          </p:cNvPr>
          <p:cNvSpPr>
            <a:spLocks noGrp="1"/>
          </p:cNvSpPr>
          <p:nvPr>
            <p:ph type="body" sz="quarter" idx="19"/>
          </p:nvPr>
        </p:nvSpPr>
        <p:spPr>
          <a:xfrm>
            <a:off x="5167310" y="3845321"/>
            <a:ext cx="2859089" cy="1526930"/>
          </a:xfrm>
        </p:spPr>
        <p:txBody>
          <a:bodyPr rtlCol="0"/>
          <a:lstStyle/>
          <a:p>
            <a:pPr rtl="0"/>
            <a:r>
              <a:rPr lang="nl-NL"/>
              <a:t>Verlaag de kosten voor de klant door projectmanagers te helpen binnen deadlines te blijven</a:t>
            </a:r>
          </a:p>
        </p:txBody>
      </p:sp>
      <p:sp>
        <p:nvSpPr>
          <p:cNvPr id="39" name="Tijdelijke aanduiding voor tekst 38">
            <a:extLst>
              <a:ext uri="{FF2B5EF4-FFF2-40B4-BE49-F238E27FC236}">
                <a16:creationId xmlns:a16="http://schemas.microsoft.com/office/drawing/2014/main" id="{FEC8BFBF-FB6C-40C7-9FB3-ACB390C4C6A9}"/>
              </a:ext>
            </a:extLst>
          </p:cNvPr>
          <p:cNvSpPr>
            <a:spLocks noGrp="1"/>
          </p:cNvSpPr>
          <p:nvPr>
            <p:ph type="body" sz="quarter" idx="18"/>
          </p:nvPr>
        </p:nvSpPr>
        <p:spPr>
          <a:xfrm>
            <a:off x="8506711" y="3837269"/>
            <a:ext cx="2859090" cy="1533310"/>
          </a:xfrm>
        </p:spPr>
        <p:txBody>
          <a:bodyPr rtlCol="0">
            <a:normAutofit/>
          </a:bodyPr>
          <a:lstStyle/>
          <a:p>
            <a:pPr rtl="0"/>
            <a:r>
              <a:rPr lang="nl-NL"/>
              <a:t>Een eenvoudig product dat bedrijven de informatie geeft die ze nodig hebben om projecten op tijd te voltooien</a:t>
            </a:r>
          </a:p>
        </p:txBody>
      </p:sp>
      <p:sp>
        <p:nvSpPr>
          <p:cNvPr id="3" name="Tijdelijke aanduiding voor datum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rtlCol="0"/>
          <a:lstStyle/>
          <a:p>
            <a:pPr rtl="0"/>
            <a:r>
              <a:rPr lang="nl-NL"/>
              <a:t>06-08-20XX</a:t>
            </a:r>
          </a:p>
        </p:txBody>
      </p:sp>
      <p:sp>
        <p:nvSpPr>
          <p:cNvPr id="4" name="Tijdelijke aanduiding voor voettekst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rtlCol="0"/>
          <a:lstStyle/>
          <a:p>
            <a:pPr rtl="0"/>
            <a:r>
              <a:rPr lang="nl-NL"/>
              <a:t>VERKOOPPRESENTATIE</a:t>
            </a:r>
          </a:p>
        </p:txBody>
      </p:sp>
      <p:sp>
        <p:nvSpPr>
          <p:cNvPr id="5" name="Tijdelijke aanduiding voor dianumm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nl-NL" smtClean="0"/>
              <a:pPr/>
              <a:t>4</a:t>
            </a:fld>
            <a:endParaRPr lang="nl-NL"/>
          </a:p>
        </p:txBody>
      </p:sp>
    </p:spTree>
    <p:extLst>
      <p:ext uri="{BB962C8B-B14F-4D97-AF65-F5344CB8AC3E}">
        <p14:creationId xmlns:p14="http://schemas.microsoft.com/office/powerpoint/2010/main" val="4147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el 110">
            <a:extLst>
              <a:ext uri="{FF2B5EF4-FFF2-40B4-BE49-F238E27FC236}">
                <a16:creationId xmlns:a16="http://schemas.microsoft.com/office/drawing/2014/main" id="{CC9F3600-2711-4A49-8018-C4671B56159C}"/>
              </a:ext>
            </a:extLst>
          </p:cNvPr>
          <p:cNvSpPr>
            <a:spLocks noGrp="1"/>
          </p:cNvSpPr>
          <p:nvPr>
            <p:ph type="title"/>
          </p:nvPr>
        </p:nvSpPr>
        <p:spPr/>
        <p:txBody>
          <a:bodyPr rtlCol="0"/>
          <a:lstStyle/>
          <a:p>
            <a:pPr rtl="0"/>
            <a:r>
              <a:rPr lang="nl-NL"/>
              <a:t>Productoverzicht</a:t>
            </a:r>
          </a:p>
        </p:txBody>
      </p:sp>
      <p:pic>
        <p:nvPicPr>
          <p:cNvPr id="74" name="Tijdelijke aanduiding voor afbeelding 73" descr="Kadercontour">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510614" y="2847098"/>
            <a:ext cx="603504" cy="603504"/>
          </a:xfrm>
        </p:spPr>
      </p:pic>
      <p:sp>
        <p:nvSpPr>
          <p:cNvPr id="21" name="Tijdelijke aanduiding voor tekst 20">
            <a:extLst>
              <a:ext uri="{FF2B5EF4-FFF2-40B4-BE49-F238E27FC236}">
                <a16:creationId xmlns:a16="http://schemas.microsoft.com/office/drawing/2014/main" id="{805BF1CD-2EC6-44F4-8AD8-25D9BD488B7A}"/>
              </a:ext>
            </a:extLst>
          </p:cNvPr>
          <p:cNvSpPr>
            <a:spLocks noGrp="1"/>
          </p:cNvSpPr>
          <p:nvPr>
            <p:ph type="body" sz="quarter" idx="27"/>
          </p:nvPr>
        </p:nvSpPr>
        <p:spPr>
          <a:xfrm>
            <a:off x="620484" y="3639417"/>
            <a:ext cx="2383764" cy="365125"/>
          </a:xfrm>
        </p:spPr>
        <p:txBody>
          <a:bodyPr rtlCol="0">
            <a:normAutofit/>
          </a:bodyPr>
          <a:lstStyle/>
          <a:p>
            <a:pPr rtl="0"/>
            <a:r>
              <a:rPr lang="nl-NL" dirty="0"/>
              <a:t>Uniek</a:t>
            </a:r>
          </a:p>
        </p:txBody>
      </p:sp>
      <p:sp>
        <p:nvSpPr>
          <p:cNvPr id="22" name="Tijdelijke aanduiding voor tekst 21">
            <a:extLst>
              <a:ext uri="{FF2B5EF4-FFF2-40B4-BE49-F238E27FC236}">
                <a16:creationId xmlns:a16="http://schemas.microsoft.com/office/drawing/2014/main" id="{842BC471-A2E1-4473-9B5A-6D7A21B6A881}"/>
              </a:ext>
            </a:extLst>
          </p:cNvPr>
          <p:cNvSpPr>
            <a:spLocks noGrp="1"/>
          </p:cNvSpPr>
          <p:nvPr>
            <p:ph type="body" sz="quarter" idx="28"/>
          </p:nvPr>
        </p:nvSpPr>
        <p:spPr>
          <a:xfrm>
            <a:off x="620484" y="3965866"/>
            <a:ext cx="2383764" cy="1126085"/>
          </a:xfrm>
        </p:spPr>
        <p:txBody>
          <a:bodyPr rtlCol="0"/>
          <a:lstStyle/>
          <a:p>
            <a:pPr rtl="0"/>
            <a:r>
              <a:rPr lang="nl-NL" dirty="0"/>
              <a:t>Alleen producten die specifiek voor taakbeheer zijn bedoeld</a:t>
            </a:r>
          </a:p>
        </p:txBody>
      </p:sp>
      <p:pic>
        <p:nvPicPr>
          <p:cNvPr id="75" name="Tijdelijke aanduiding voor afbeelding 74" descr="Contour van winkel">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4369110" y="2847098"/>
            <a:ext cx="603504" cy="603504"/>
          </a:xfrm>
        </p:spPr>
      </p:pic>
      <p:sp>
        <p:nvSpPr>
          <p:cNvPr id="23" name="Tijdelijke aanduiding voor tekst 22">
            <a:extLst>
              <a:ext uri="{FF2B5EF4-FFF2-40B4-BE49-F238E27FC236}">
                <a16:creationId xmlns:a16="http://schemas.microsoft.com/office/drawing/2014/main" id="{5DF31FE0-F56B-494E-A42E-D2A3B4A5BE01}"/>
              </a:ext>
            </a:extLst>
          </p:cNvPr>
          <p:cNvSpPr>
            <a:spLocks noGrp="1"/>
          </p:cNvSpPr>
          <p:nvPr>
            <p:ph type="body" sz="quarter" idx="29"/>
          </p:nvPr>
        </p:nvSpPr>
        <p:spPr>
          <a:xfrm>
            <a:off x="2759693" y="3639417"/>
            <a:ext cx="3822340" cy="365125"/>
          </a:xfrm>
        </p:spPr>
        <p:txBody>
          <a:bodyPr rtlCol="0">
            <a:normAutofit/>
          </a:bodyPr>
          <a:lstStyle/>
          <a:p>
            <a:pPr rtl="0"/>
            <a:r>
              <a:rPr lang="nl-NL" dirty="0"/>
              <a:t>Als eerste op de markt</a:t>
            </a:r>
          </a:p>
        </p:txBody>
      </p:sp>
      <p:sp>
        <p:nvSpPr>
          <p:cNvPr id="17" name="Tijdelijke aanduiding voor tekst 16">
            <a:extLst>
              <a:ext uri="{FF2B5EF4-FFF2-40B4-BE49-F238E27FC236}">
                <a16:creationId xmlns:a16="http://schemas.microsoft.com/office/drawing/2014/main" id="{7D1AD01D-1F03-4995-A821-FA842C4F9E7C}"/>
              </a:ext>
            </a:extLst>
          </p:cNvPr>
          <p:cNvSpPr>
            <a:spLocks noGrp="1"/>
          </p:cNvSpPr>
          <p:nvPr>
            <p:ph type="body" sz="quarter" idx="15"/>
          </p:nvPr>
        </p:nvSpPr>
        <p:spPr>
          <a:xfrm>
            <a:off x="3478982" y="3969554"/>
            <a:ext cx="2383764" cy="1126085"/>
          </a:xfrm>
        </p:spPr>
        <p:txBody>
          <a:bodyPr rtlCol="0">
            <a:normAutofit/>
          </a:bodyPr>
          <a:lstStyle/>
          <a:p>
            <a:pPr rtl="0"/>
            <a:r>
              <a:rPr lang="nl-NL" dirty="0"/>
              <a:t>Eerste mooi ontworpen product dat zowel stijlvol als functioneel is</a:t>
            </a:r>
          </a:p>
        </p:txBody>
      </p:sp>
      <p:pic>
        <p:nvPicPr>
          <p:cNvPr id="76" name="Tijdelijke aanduiding voor afbeelding 75" descr="Klembord gedeeltelijk gekruist contour">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7227608" y="2847098"/>
            <a:ext cx="603504" cy="603504"/>
          </a:xfrm>
        </p:spPr>
      </p:pic>
      <p:sp>
        <p:nvSpPr>
          <p:cNvPr id="24" name="Tijdelijke aanduiding voor tekst 23">
            <a:extLst>
              <a:ext uri="{FF2B5EF4-FFF2-40B4-BE49-F238E27FC236}">
                <a16:creationId xmlns:a16="http://schemas.microsoft.com/office/drawing/2014/main" id="{F59958C6-2B49-4E50-8050-97C6B6679AC1}"/>
              </a:ext>
            </a:extLst>
          </p:cNvPr>
          <p:cNvSpPr>
            <a:spLocks noGrp="1"/>
          </p:cNvSpPr>
          <p:nvPr>
            <p:ph type="body" sz="quarter" idx="30"/>
          </p:nvPr>
        </p:nvSpPr>
        <p:spPr>
          <a:xfrm>
            <a:off x="6337478" y="3639417"/>
            <a:ext cx="2383765" cy="365125"/>
          </a:xfrm>
        </p:spPr>
        <p:txBody>
          <a:bodyPr rtlCol="0">
            <a:normAutofit/>
          </a:bodyPr>
          <a:lstStyle/>
          <a:p>
            <a:pPr rtl="0"/>
            <a:r>
              <a:rPr lang="nl-NL" dirty="0"/>
              <a:t>Getest</a:t>
            </a:r>
          </a:p>
        </p:txBody>
      </p:sp>
      <p:sp>
        <p:nvSpPr>
          <p:cNvPr id="19" name="Tijdelijke aanduiding voor tekst 18">
            <a:extLst>
              <a:ext uri="{FF2B5EF4-FFF2-40B4-BE49-F238E27FC236}">
                <a16:creationId xmlns:a16="http://schemas.microsoft.com/office/drawing/2014/main" id="{A301F0BB-3AE1-4877-8F78-D7F5AE48F810}"/>
              </a:ext>
            </a:extLst>
          </p:cNvPr>
          <p:cNvSpPr>
            <a:spLocks noGrp="1"/>
          </p:cNvSpPr>
          <p:nvPr>
            <p:ph type="body" sz="quarter" idx="17"/>
          </p:nvPr>
        </p:nvSpPr>
        <p:spPr>
          <a:xfrm>
            <a:off x="6337478" y="3953422"/>
            <a:ext cx="2383765" cy="1126085"/>
          </a:xfrm>
        </p:spPr>
        <p:txBody>
          <a:bodyPr rtlCol="0">
            <a:normAutofit/>
          </a:bodyPr>
          <a:lstStyle/>
          <a:p>
            <a:pPr rtl="0"/>
            <a:r>
              <a:rPr lang="nl-NL"/>
              <a:t>Tests uitgevoerd met start-ups in de regio</a:t>
            </a:r>
          </a:p>
        </p:txBody>
      </p:sp>
      <p:pic>
        <p:nvPicPr>
          <p:cNvPr id="77" name="Tijdelijke aanduiding voor afbeelding 76" descr="Overzicht van vragen">
            <a:extLst>
              <a:ext uri="{FF2B5EF4-FFF2-40B4-BE49-F238E27FC236}">
                <a16:creationId xmlns:a16="http://schemas.microsoft.com/office/drawing/2014/main" id="{D1E6E4D0-906D-4B29-A5A3-EDBA9E13B7A7}"/>
              </a:ext>
            </a:extLst>
          </p:cNvPr>
          <p:cNvPicPr>
            <a:picLocks noGrp="1" noChangeAspect="1"/>
          </p:cNvPicPr>
          <p:nvPr>
            <p:ph type="pic" sz="quarter" idx="35"/>
          </p:nvPr>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10078575" y="2847098"/>
            <a:ext cx="603504" cy="603504"/>
          </a:xfrm>
        </p:spPr>
      </p:pic>
      <p:sp>
        <p:nvSpPr>
          <p:cNvPr id="25" name="Tijdelijke aanduiding voor tekst 24">
            <a:extLst>
              <a:ext uri="{FF2B5EF4-FFF2-40B4-BE49-F238E27FC236}">
                <a16:creationId xmlns:a16="http://schemas.microsoft.com/office/drawing/2014/main" id="{BAE2F608-914C-4C3C-93D9-10B4F89F1DF8}"/>
              </a:ext>
            </a:extLst>
          </p:cNvPr>
          <p:cNvSpPr>
            <a:spLocks noGrp="1"/>
          </p:cNvSpPr>
          <p:nvPr>
            <p:ph type="body" sz="quarter" idx="31"/>
          </p:nvPr>
        </p:nvSpPr>
        <p:spPr>
          <a:xfrm>
            <a:off x="9188445" y="3639417"/>
            <a:ext cx="2383765" cy="365125"/>
          </a:xfrm>
        </p:spPr>
        <p:txBody>
          <a:bodyPr rtlCol="0">
            <a:normAutofit/>
          </a:bodyPr>
          <a:lstStyle/>
          <a:p>
            <a:pPr rtl="0"/>
            <a:r>
              <a:rPr lang="nl-NL" dirty="0"/>
              <a:t>Authentiek</a:t>
            </a:r>
          </a:p>
        </p:txBody>
      </p:sp>
      <p:sp>
        <p:nvSpPr>
          <p:cNvPr id="20" name="Tijdelijke aanduiding voor tekst 19">
            <a:extLst>
              <a:ext uri="{FF2B5EF4-FFF2-40B4-BE49-F238E27FC236}">
                <a16:creationId xmlns:a16="http://schemas.microsoft.com/office/drawing/2014/main" id="{5F481192-C246-4A6A-8D3F-9EBF56786C13}"/>
              </a:ext>
            </a:extLst>
          </p:cNvPr>
          <p:cNvSpPr>
            <a:spLocks noGrp="1"/>
          </p:cNvSpPr>
          <p:nvPr>
            <p:ph type="body" sz="quarter" idx="19"/>
          </p:nvPr>
        </p:nvSpPr>
        <p:spPr>
          <a:xfrm>
            <a:off x="9188445" y="3953422"/>
            <a:ext cx="2383765" cy="1126085"/>
          </a:xfrm>
        </p:spPr>
        <p:txBody>
          <a:bodyPr rtlCol="0"/>
          <a:lstStyle/>
          <a:p>
            <a:pPr rtl="0"/>
            <a:r>
              <a:rPr lang="nl-NL" dirty="0"/>
              <a:t>Ontworpen met de hulp en toewijding van software-experts</a:t>
            </a:r>
          </a:p>
        </p:txBody>
      </p:sp>
      <p:sp>
        <p:nvSpPr>
          <p:cNvPr id="2" name="Tijdelijke aanduiding voor datum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rtlCol="0"/>
          <a:lstStyle/>
          <a:p>
            <a:pPr rtl="0"/>
            <a:r>
              <a:rPr lang="nl-NL"/>
              <a:t>06-08-20XX</a:t>
            </a:r>
          </a:p>
        </p:txBody>
      </p:sp>
      <p:sp>
        <p:nvSpPr>
          <p:cNvPr id="3" name="Tijdelijke aanduiding voor voettekst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rtlCol="0"/>
          <a:lstStyle/>
          <a:p>
            <a:pPr rtl="0"/>
            <a:r>
              <a:rPr lang="nl-NL"/>
              <a:t>VERKOOPPRESENTATIE</a:t>
            </a:r>
          </a:p>
        </p:txBody>
      </p:sp>
      <p:sp>
        <p:nvSpPr>
          <p:cNvPr id="4" name="Tijdelijke aanduiding voor dianumm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nl-NL" smtClean="0"/>
              <a:pPr/>
              <a:t>5</a:t>
            </a:fld>
            <a:endParaRPr lang="nl-NL"/>
          </a:p>
        </p:txBody>
      </p:sp>
    </p:spTree>
    <p:extLst>
      <p:ext uri="{BB962C8B-B14F-4D97-AF65-F5344CB8AC3E}">
        <p14:creationId xmlns:p14="http://schemas.microsoft.com/office/powerpoint/2010/main" val="2378828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Tijdelijke aanduiding voor afbeelding 20" descr="Een vrouw die een VR-bril draagt&#1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622570" y="729926"/>
            <a:ext cx="6456836" cy="5388772"/>
          </a:xfrm>
        </p:spPr>
      </p:pic>
      <p:sp>
        <p:nvSpPr>
          <p:cNvPr id="18" name="Titel 17">
            <a:extLst>
              <a:ext uri="{FF2B5EF4-FFF2-40B4-BE49-F238E27FC236}">
                <a16:creationId xmlns:a16="http://schemas.microsoft.com/office/drawing/2014/main" id="{17062936-5CF9-46DE-8DD5-5C63AAD751F7}"/>
              </a:ext>
            </a:extLst>
          </p:cNvPr>
          <p:cNvSpPr>
            <a:spLocks noGrp="1"/>
          </p:cNvSpPr>
          <p:nvPr>
            <p:ph type="title"/>
          </p:nvPr>
        </p:nvSpPr>
        <p:spPr/>
        <p:txBody>
          <a:bodyPr rtlCol="0"/>
          <a:lstStyle/>
          <a:p>
            <a:pPr rtl="0"/>
            <a:r>
              <a:rPr lang="nl-NL" dirty="0"/>
              <a:t>Productvoordelen</a:t>
            </a:r>
          </a:p>
        </p:txBody>
      </p:sp>
      <p:sp>
        <p:nvSpPr>
          <p:cNvPr id="57" name="Tijdelijke aanduiding voor tekst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4" y="3201410"/>
            <a:ext cx="4906649" cy="1291638"/>
          </a:xfrm>
        </p:spPr>
        <p:txBody>
          <a:bodyPr rtlCol="0"/>
          <a:lstStyle/>
          <a:p>
            <a:pPr rtl="0"/>
            <a:r>
              <a:rPr lang="nl-NL" dirty="0"/>
              <a:t>Eenvoudig en efficiënt in het gebruik</a:t>
            </a:r>
          </a:p>
          <a:p>
            <a:pPr rtl="0"/>
            <a:r>
              <a:rPr lang="nl-NL" dirty="0"/>
              <a:t>Snelle klantenserviceondersteuning</a:t>
            </a:r>
          </a:p>
          <a:p>
            <a:pPr rtl="0"/>
            <a:r>
              <a:rPr lang="nl-NL" dirty="0"/>
              <a:t>Gratis proefversie van 90 dagen voor nieuwe klanten​</a:t>
            </a:r>
          </a:p>
        </p:txBody>
      </p:sp>
      <p:sp>
        <p:nvSpPr>
          <p:cNvPr id="2" name="Tijdelijke aanduiding voor datum 1">
            <a:extLst>
              <a:ext uri="{FF2B5EF4-FFF2-40B4-BE49-F238E27FC236}">
                <a16:creationId xmlns:a16="http://schemas.microsoft.com/office/drawing/2014/main" id="{B5ABC6DE-6467-4345-ACB9-6CF75ECAE45C}"/>
              </a:ext>
            </a:extLst>
          </p:cNvPr>
          <p:cNvSpPr>
            <a:spLocks noGrp="1"/>
          </p:cNvSpPr>
          <p:nvPr>
            <p:ph type="dt" sz="half" idx="10"/>
          </p:nvPr>
        </p:nvSpPr>
        <p:spPr>
          <a:xfrm>
            <a:off x="838200" y="6356350"/>
            <a:ext cx="2743200" cy="365125"/>
          </a:xfrm>
        </p:spPr>
        <p:txBody>
          <a:bodyPr rtlCol="0"/>
          <a:lstStyle/>
          <a:p>
            <a:pPr rtl="0"/>
            <a:r>
              <a:rPr lang="nl-NL"/>
              <a:t>06-08-20XX</a:t>
            </a:r>
          </a:p>
        </p:txBody>
      </p:sp>
      <p:sp>
        <p:nvSpPr>
          <p:cNvPr id="3" name="Tijdelijke aanduiding voor voettekst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356350"/>
            <a:ext cx="4114800" cy="365125"/>
          </a:xfrm>
        </p:spPr>
        <p:txBody>
          <a:bodyPr rtlCol="0"/>
          <a:lstStyle/>
          <a:p>
            <a:pPr rtl="0"/>
            <a:r>
              <a:rPr lang="nl-NL"/>
              <a:t>VERKOOPPRESENTATIE</a:t>
            </a:r>
          </a:p>
        </p:txBody>
      </p:sp>
      <p:sp>
        <p:nvSpPr>
          <p:cNvPr id="4" name="Tijdelijke aanduiding voor dianumm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nl-NL" smtClean="0"/>
              <a:pPr/>
              <a:t>6</a:t>
            </a:fld>
            <a:endParaRPr lang="nl-NL"/>
          </a:p>
        </p:txBody>
      </p:sp>
    </p:spTree>
    <p:extLst>
      <p:ext uri="{BB962C8B-B14F-4D97-AF65-F5344CB8AC3E}">
        <p14:creationId xmlns:p14="http://schemas.microsoft.com/office/powerpoint/2010/main" val="3474899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Tijdelijke aanduiding voor afbeelding 26" descr="Robothand en menselijke hand raken elkaar bijna aan met hun wijsvingers">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el 6">
            <a:extLst>
              <a:ext uri="{FF2B5EF4-FFF2-40B4-BE49-F238E27FC236}">
                <a16:creationId xmlns:a16="http://schemas.microsoft.com/office/drawing/2014/main" id="{7A8DDD42-D29D-4ECB-A465-13EFA049E83C}"/>
              </a:ext>
            </a:extLst>
          </p:cNvPr>
          <p:cNvSpPr>
            <a:spLocks noGrp="1"/>
          </p:cNvSpPr>
          <p:nvPr>
            <p:ph type="title"/>
          </p:nvPr>
        </p:nvSpPr>
        <p:spPr>
          <a:xfrm>
            <a:off x="1403350" y="930877"/>
            <a:ext cx="9385300" cy="1867236"/>
          </a:xfrm>
        </p:spPr>
        <p:txBody>
          <a:bodyPr rtlCol="0"/>
          <a:lstStyle/>
          <a:p>
            <a:pPr rtl="0"/>
            <a:r>
              <a:rPr lang="nl-NL" dirty="0"/>
              <a:t>Overzicht van het bedrijf</a:t>
            </a:r>
          </a:p>
        </p:txBody>
      </p:sp>
    </p:spTree>
    <p:extLst>
      <p:ext uri="{BB962C8B-B14F-4D97-AF65-F5344CB8AC3E}">
        <p14:creationId xmlns:p14="http://schemas.microsoft.com/office/powerpoint/2010/main" val="2093948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Tijdelijke aanduiding voor afbeelding 18" descr="Een vrouw die naar een scherm kijkt met kleine letters en zwevende grafieken">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5011738" y="0"/>
            <a:ext cx="7196930" cy="6867376"/>
          </a:xfrm>
        </p:spPr>
      </p:pic>
      <p:sp>
        <p:nvSpPr>
          <p:cNvPr id="23" name="Titel 22">
            <a:extLst>
              <a:ext uri="{FF2B5EF4-FFF2-40B4-BE49-F238E27FC236}">
                <a16:creationId xmlns:a16="http://schemas.microsoft.com/office/drawing/2014/main" id="{8A0965D6-0D20-40A0-8897-EDF8A7A464C5}"/>
              </a:ext>
            </a:extLst>
          </p:cNvPr>
          <p:cNvSpPr>
            <a:spLocks noGrp="1"/>
          </p:cNvSpPr>
          <p:nvPr>
            <p:ph type="title"/>
          </p:nvPr>
        </p:nvSpPr>
        <p:spPr>
          <a:xfrm>
            <a:off x="-1" y="1036629"/>
            <a:ext cx="6007099" cy="4784742"/>
          </a:xfrm>
        </p:spPr>
        <p:txBody>
          <a:bodyPr rtlCol="0"/>
          <a:lstStyle/>
          <a:p>
            <a:pPr rtl="0"/>
            <a:r>
              <a:rPr lang="nl-NL" dirty="0"/>
              <a:t>Bedrijfsmodel</a:t>
            </a:r>
          </a:p>
        </p:txBody>
      </p:sp>
      <p:sp>
        <p:nvSpPr>
          <p:cNvPr id="13" name="Tijdelijke aanduiding voor tekst 12">
            <a:extLst>
              <a:ext uri="{FF2B5EF4-FFF2-40B4-BE49-F238E27FC236}">
                <a16:creationId xmlns:a16="http://schemas.microsoft.com/office/drawing/2014/main" id="{D1E74F73-E009-4956-9E74-742C1038F57A}"/>
              </a:ext>
            </a:extLst>
          </p:cNvPr>
          <p:cNvSpPr>
            <a:spLocks noGrp="1"/>
          </p:cNvSpPr>
          <p:nvPr>
            <p:ph type="body" sz="quarter" idx="22"/>
          </p:nvPr>
        </p:nvSpPr>
        <p:spPr>
          <a:xfrm>
            <a:off x="729016" y="2368506"/>
            <a:ext cx="4771030" cy="365125"/>
          </a:xfrm>
        </p:spPr>
        <p:txBody>
          <a:bodyPr rtlCol="0"/>
          <a:lstStyle/>
          <a:p>
            <a:pPr rtl="0"/>
            <a:r>
              <a:rPr lang="nl-NL" dirty="0"/>
              <a:t>Onderzoek</a:t>
            </a:r>
          </a:p>
        </p:txBody>
      </p:sp>
      <p:sp>
        <p:nvSpPr>
          <p:cNvPr id="30" name="Tijdelijke aanduiding voor tekst 29">
            <a:extLst>
              <a:ext uri="{FF2B5EF4-FFF2-40B4-BE49-F238E27FC236}">
                <a16:creationId xmlns:a16="http://schemas.microsoft.com/office/drawing/2014/main" id="{BAD5E990-59DB-44C5-B716-B0352D75353A}"/>
              </a:ext>
            </a:extLst>
          </p:cNvPr>
          <p:cNvSpPr>
            <a:spLocks noGrp="1"/>
          </p:cNvSpPr>
          <p:nvPr>
            <p:ph type="body" sz="quarter" idx="18"/>
          </p:nvPr>
        </p:nvSpPr>
        <p:spPr>
          <a:xfrm>
            <a:off x="729017" y="2605040"/>
            <a:ext cx="4771030" cy="801073"/>
          </a:xfrm>
        </p:spPr>
        <p:txBody>
          <a:bodyPr rtlCol="0"/>
          <a:lstStyle/>
          <a:p>
            <a:pPr rtl="0"/>
            <a:r>
              <a:rPr lang="nl-NL"/>
              <a:t>Het onderzoek is gebaseerd op markttrends en softwareverkoop</a:t>
            </a:r>
          </a:p>
        </p:txBody>
      </p:sp>
      <p:sp>
        <p:nvSpPr>
          <p:cNvPr id="15" name="Tijdelijke aanduiding voor tekst 14">
            <a:extLst>
              <a:ext uri="{FF2B5EF4-FFF2-40B4-BE49-F238E27FC236}">
                <a16:creationId xmlns:a16="http://schemas.microsoft.com/office/drawing/2014/main" id="{28BBCDDB-C7C0-4CA5-AA45-222EBE63B6C3}"/>
              </a:ext>
            </a:extLst>
          </p:cNvPr>
          <p:cNvSpPr>
            <a:spLocks noGrp="1"/>
          </p:cNvSpPr>
          <p:nvPr>
            <p:ph type="body" sz="quarter" idx="24"/>
          </p:nvPr>
        </p:nvSpPr>
        <p:spPr>
          <a:xfrm>
            <a:off x="729016" y="3544629"/>
            <a:ext cx="4771030" cy="365125"/>
          </a:xfrm>
        </p:spPr>
        <p:txBody>
          <a:bodyPr rtlCol="0"/>
          <a:lstStyle/>
          <a:p>
            <a:pPr rtl="0"/>
            <a:r>
              <a:rPr lang="nl-NL" dirty="0"/>
              <a:t>Samenvatting</a:t>
            </a:r>
          </a:p>
        </p:txBody>
      </p:sp>
      <p:sp>
        <p:nvSpPr>
          <p:cNvPr id="31" name="Tijdelijke aanduiding voor tekst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7" y="3781163"/>
            <a:ext cx="4771030" cy="1048709"/>
          </a:xfrm>
        </p:spPr>
        <p:txBody>
          <a:bodyPr rtlCol="0">
            <a:normAutofit/>
          </a:bodyPr>
          <a:lstStyle/>
          <a:p>
            <a:pPr rtl="0"/>
            <a:r>
              <a:rPr lang="nl-NL"/>
              <a:t>We zijn van mening dat mensen nieuwe beheertools nodig hebben om bedrijven te helpen hun OKR's te behalen​</a:t>
            </a:r>
          </a:p>
        </p:txBody>
      </p:sp>
      <p:sp>
        <p:nvSpPr>
          <p:cNvPr id="17" name="Tijdelijke aanduiding voor tekst 16">
            <a:extLst>
              <a:ext uri="{FF2B5EF4-FFF2-40B4-BE49-F238E27FC236}">
                <a16:creationId xmlns:a16="http://schemas.microsoft.com/office/drawing/2014/main" id="{6D1B74B2-695A-4FED-8B66-D854AA9FF005}"/>
              </a:ext>
            </a:extLst>
          </p:cNvPr>
          <p:cNvSpPr>
            <a:spLocks noGrp="1"/>
          </p:cNvSpPr>
          <p:nvPr>
            <p:ph type="body" sz="quarter" idx="26"/>
          </p:nvPr>
        </p:nvSpPr>
        <p:spPr>
          <a:xfrm>
            <a:off x="729016" y="4739239"/>
            <a:ext cx="4771030" cy="365125"/>
          </a:xfrm>
        </p:spPr>
        <p:txBody>
          <a:bodyPr rtlCol="0"/>
          <a:lstStyle/>
          <a:p>
            <a:pPr rtl="0"/>
            <a:r>
              <a:rPr lang="nl-NL" dirty="0"/>
              <a:t>Ontwerp</a:t>
            </a:r>
          </a:p>
        </p:txBody>
      </p:sp>
      <p:sp>
        <p:nvSpPr>
          <p:cNvPr id="32" name="Tijdelijke aanduiding voor tekst 31">
            <a:extLst>
              <a:ext uri="{FF2B5EF4-FFF2-40B4-BE49-F238E27FC236}">
                <a16:creationId xmlns:a16="http://schemas.microsoft.com/office/drawing/2014/main" id="{949FAB0A-4907-445D-8D12-8F4584E25E5F}"/>
              </a:ext>
            </a:extLst>
          </p:cNvPr>
          <p:cNvSpPr>
            <a:spLocks noGrp="1"/>
          </p:cNvSpPr>
          <p:nvPr>
            <p:ph type="body" sz="quarter" idx="25"/>
          </p:nvPr>
        </p:nvSpPr>
        <p:spPr>
          <a:xfrm>
            <a:off x="729017" y="4975773"/>
            <a:ext cx="4771030" cy="546815"/>
          </a:xfrm>
        </p:spPr>
        <p:txBody>
          <a:bodyPr rtlCol="0"/>
          <a:lstStyle/>
          <a:p>
            <a:pPr rtl="0"/>
            <a:r>
              <a:rPr lang="nl-NL"/>
              <a:t>Minimalistisch ontwerp en gebruiksvriendelijk </a:t>
            </a:r>
          </a:p>
        </p:txBody>
      </p:sp>
      <p:sp>
        <p:nvSpPr>
          <p:cNvPr id="4" name="Tijdelijke aanduiding voor datum 3">
            <a:extLst>
              <a:ext uri="{FF2B5EF4-FFF2-40B4-BE49-F238E27FC236}">
                <a16:creationId xmlns:a16="http://schemas.microsoft.com/office/drawing/2014/main" id="{5F545101-439C-477B-AE6C-F073A8313C33}"/>
              </a:ext>
            </a:extLst>
          </p:cNvPr>
          <p:cNvSpPr>
            <a:spLocks noGrp="1"/>
          </p:cNvSpPr>
          <p:nvPr>
            <p:ph type="dt" sz="half" idx="10"/>
          </p:nvPr>
        </p:nvSpPr>
        <p:spPr>
          <a:xfrm>
            <a:off x="838200" y="6356350"/>
            <a:ext cx="2743200" cy="365125"/>
          </a:xfrm>
        </p:spPr>
        <p:txBody>
          <a:bodyPr rtlCol="0"/>
          <a:lstStyle/>
          <a:p>
            <a:pPr rtl="0"/>
            <a:r>
              <a:rPr lang="nl-NL"/>
              <a:t>06-08-20XX</a:t>
            </a:r>
          </a:p>
        </p:txBody>
      </p:sp>
      <p:sp>
        <p:nvSpPr>
          <p:cNvPr id="5" name="Tijdelijke aanduiding voor voettekst 4">
            <a:extLst>
              <a:ext uri="{FF2B5EF4-FFF2-40B4-BE49-F238E27FC236}">
                <a16:creationId xmlns:a16="http://schemas.microsoft.com/office/drawing/2014/main" id="{01F11018-5D1E-4F5A-A676-EDD8442B3CB4}"/>
              </a:ext>
            </a:extLst>
          </p:cNvPr>
          <p:cNvSpPr>
            <a:spLocks noGrp="1"/>
          </p:cNvSpPr>
          <p:nvPr>
            <p:ph type="ftr" sz="quarter" idx="11"/>
          </p:nvPr>
        </p:nvSpPr>
        <p:spPr>
          <a:xfrm>
            <a:off x="4038600" y="6356350"/>
            <a:ext cx="4114800" cy="365125"/>
          </a:xfrm>
        </p:spPr>
        <p:txBody>
          <a:bodyPr rtlCol="0"/>
          <a:lstStyle/>
          <a:p>
            <a:pPr rtl="0"/>
            <a:r>
              <a:rPr lang="nl-NL"/>
              <a:t>VERKOOPPRESENTATIE</a:t>
            </a:r>
          </a:p>
        </p:txBody>
      </p:sp>
      <p:sp>
        <p:nvSpPr>
          <p:cNvPr id="6" name="Tijdelijke aanduiding voor dianumm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nl-NL" smtClean="0"/>
              <a:pPr/>
              <a:t>8</a:t>
            </a:fld>
            <a:endParaRPr lang="nl-NL"/>
          </a:p>
        </p:txBody>
      </p:sp>
    </p:spTree>
    <p:extLst>
      <p:ext uri="{BB962C8B-B14F-4D97-AF65-F5344CB8AC3E}">
        <p14:creationId xmlns:p14="http://schemas.microsoft.com/office/powerpoint/2010/main" val="3678690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el 42">
            <a:extLst>
              <a:ext uri="{FF2B5EF4-FFF2-40B4-BE49-F238E27FC236}">
                <a16:creationId xmlns:a16="http://schemas.microsoft.com/office/drawing/2014/main" id="{F5B4A0FC-ADD0-4E64-B8C2-69CCEE2F5AF6}"/>
              </a:ext>
            </a:extLst>
          </p:cNvPr>
          <p:cNvSpPr>
            <a:spLocks noGrp="1"/>
          </p:cNvSpPr>
          <p:nvPr>
            <p:ph type="title"/>
          </p:nvPr>
        </p:nvSpPr>
        <p:spPr/>
        <p:txBody>
          <a:bodyPr rtlCol="0"/>
          <a:lstStyle/>
          <a:p>
            <a:pPr rtl="0"/>
            <a:r>
              <a:rPr lang="nl-NL" sz="2800" i="0" u="none" strike="noStrike" kern="1200" cap="all" spc="400" normalizeH="0">
                <a:ln w="19050">
                  <a:solidFill>
                    <a:schemeClr val="accent5"/>
                  </a:solidFill>
                </a:ln>
                <a:noFill/>
                <a:effectLst/>
                <a:uLnTx/>
                <a:uFillTx/>
                <a:ea typeface="+mn-ea"/>
              </a:rPr>
              <a:t>Marktoverzicht</a:t>
            </a:r>
            <a:endParaRPr lang="nl-NL"/>
          </a:p>
        </p:txBody>
      </p:sp>
      <p:sp>
        <p:nvSpPr>
          <p:cNvPr id="4" name="Tijdelijke aanduiding voor tekst 3">
            <a:extLst>
              <a:ext uri="{FF2B5EF4-FFF2-40B4-BE49-F238E27FC236}">
                <a16:creationId xmlns:a16="http://schemas.microsoft.com/office/drawing/2014/main" id="{2BE9939B-FA21-4FA1-A5DB-10BED2CBB0F7}"/>
              </a:ext>
            </a:extLst>
          </p:cNvPr>
          <p:cNvSpPr>
            <a:spLocks noGrp="1"/>
          </p:cNvSpPr>
          <p:nvPr>
            <p:ph type="body" sz="quarter" idx="14"/>
          </p:nvPr>
        </p:nvSpPr>
        <p:spPr>
          <a:xfrm>
            <a:off x="1201068" y="2806964"/>
            <a:ext cx="2693128" cy="991689"/>
          </a:xfrm>
        </p:spPr>
        <p:txBody>
          <a:bodyPr rtlCol="0"/>
          <a:lstStyle/>
          <a:p>
            <a:pPr rtl="0"/>
            <a:r>
              <a:rPr lang="nl-NL" dirty="0"/>
              <a:t>€ 3 mld.</a:t>
            </a:r>
          </a:p>
        </p:txBody>
      </p:sp>
      <p:sp>
        <p:nvSpPr>
          <p:cNvPr id="5" name="Tijdelijke aanduiding voor tekst 4">
            <a:extLst>
              <a:ext uri="{FF2B5EF4-FFF2-40B4-BE49-F238E27FC236}">
                <a16:creationId xmlns:a16="http://schemas.microsoft.com/office/drawing/2014/main" id="{1622F212-1398-4A65-88AF-8CF7AA202C16}"/>
              </a:ext>
            </a:extLst>
          </p:cNvPr>
          <p:cNvSpPr>
            <a:spLocks noGrp="1"/>
          </p:cNvSpPr>
          <p:nvPr>
            <p:ph type="body" sz="quarter" idx="20"/>
          </p:nvPr>
        </p:nvSpPr>
        <p:spPr>
          <a:xfrm>
            <a:off x="816075" y="4076963"/>
            <a:ext cx="3035881" cy="1485635"/>
          </a:xfrm>
        </p:spPr>
        <p:txBody>
          <a:bodyPr rtlCol="0"/>
          <a:lstStyle/>
          <a:p>
            <a:pPr rtl="0"/>
            <a:r>
              <a:rPr lang="nl-NL" dirty="0"/>
              <a:t>Mogelijkheid om te bouwen</a:t>
            </a:r>
          </a:p>
          <a:p>
            <a:pPr rtl="0"/>
            <a:r>
              <a:rPr lang="nl-NL" dirty="0"/>
              <a:t>Volledig inclusieve markt</a:t>
            </a:r>
          </a:p>
          <a:p>
            <a:pPr rtl="0"/>
            <a:r>
              <a:rPr lang="nl-NL" dirty="0"/>
              <a:t>Totale bereikbare markt</a:t>
            </a:r>
          </a:p>
        </p:txBody>
      </p:sp>
      <p:sp>
        <p:nvSpPr>
          <p:cNvPr id="8" name="Tijdelijke aanduiding voor tekst 7">
            <a:extLst>
              <a:ext uri="{FF2B5EF4-FFF2-40B4-BE49-F238E27FC236}">
                <a16:creationId xmlns:a16="http://schemas.microsoft.com/office/drawing/2014/main" id="{1D0370D4-F190-42D8-9B6E-CD2F019E9759}"/>
              </a:ext>
            </a:extLst>
          </p:cNvPr>
          <p:cNvSpPr>
            <a:spLocks noGrp="1"/>
          </p:cNvSpPr>
          <p:nvPr>
            <p:ph type="body" sz="quarter" idx="24"/>
          </p:nvPr>
        </p:nvSpPr>
        <p:spPr>
          <a:xfrm>
            <a:off x="5073324" y="2806964"/>
            <a:ext cx="2693128" cy="991689"/>
          </a:xfrm>
        </p:spPr>
        <p:txBody>
          <a:bodyPr rtlCol="0"/>
          <a:lstStyle/>
          <a:p>
            <a:pPr rtl="0"/>
            <a:r>
              <a:rPr lang="nl-NL" dirty="0"/>
              <a:t>€ 2 mld.</a:t>
            </a:r>
          </a:p>
        </p:txBody>
      </p:sp>
      <p:sp>
        <p:nvSpPr>
          <p:cNvPr id="6" name="Tijdelijke aanduiding voor tekst 5">
            <a:extLst>
              <a:ext uri="{FF2B5EF4-FFF2-40B4-BE49-F238E27FC236}">
                <a16:creationId xmlns:a16="http://schemas.microsoft.com/office/drawing/2014/main" id="{DB6DFCE7-1E3B-4E8A-8EE5-65C858B45D3D}"/>
              </a:ext>
            </a:extLst>
          </p:cNvPr>
          <p:cNvSpPr>
            <a:spLocks noGrp="1"/>
          </p:cNvSpPr>
          <p:nvPr>
            <p:ph type="body" sz="quarter" idx="21"/>
          </p:nvPr>
        </p:nvSpPr>
        <p:spPr>
          <a:xfrm>
            <a:off x="4689632" y="4076963"/>
            <a:ext cx="3035880" cy="1485635"/>
          </a:xfrm>
        </p:spPr>
        <p:txBody>
          <a:bodyPr rtlCol="0">
            <a:normAutofit/>
          </a:bodyPr>
          <a:lstStyle/>
          <a:p>
            <a:pPr rtl="0"/>
            <a:r>
              <a:rPr lang="nl-NL" dirty="0"/>
              <a:t>Vrijheid om uit te vinden</a:t>
            </a:r>
          </a:p>
          <a:p>
            <a:pPr rtl="0"/>
            <a:r>
              <a:rPr lang="nl-NL" dirty="0"/>
              <a:t>Selectief inclusieve markt</a:t>
            </a:r>
          </a:p>
          <a:p>
            <a:pPr rtl="0"/>
            <a:r>
              <a:rPr lang="nl-NL" dirty="0"/>
              <a:t>Bruikbare beschikbare markt</a:t>
            </a:r>
          </a:p>
          <a:p>
            <a:pPr rtl="0"/>
            <a:r>
              <a:rPr lang="nl-NL" dirty="0"/>
              <a:t>​</a:t>
            </a:r>
          </a:p>
        </p:txBody>
      </p:sp>
      <p:sp>
        <p:nvSpPr>
          <p:cNvPr id="9" name="Tijdelijke aanduiding voor tekst 8">
            <a:extLst>
              <a:ext uri="{FF2B5EF4-FFF2-40B4-BE49-F238E27FC236}">
                <a16:creationId xmlns:a16="http://schemas.microsoft.com/office/drawing/2014/main" id="{54617D84-E4AF-4684-828C-7122D1E9D012}"/>
              </a:ext>
            </a:extLst>
          </p:cNvPr>
          <p:cNvSpPr>
            <a:spLocks noGrp="1"/>
          </p:cNvSpPr>
          <p:nvPr>
            <p:ph type="body" sz="quarter" idx="25"/>
          </p:nvPr>
        </p:nvSpPr>
        <p:spPr>
          <a:xfrm>
            <a:off x="8940173" y="2806964"/>
            <a:ext cx="2693128" cy="991689"/>
          </a:xfrm>
        </p:spPr>
        <p:txBody>
          <a:bodyPr rtlCol="0"/>
          <a:lstStyle/>
          <a:p>
            <a:pPr rtl="0"/>
            <a:r>
              <a:rPr lang="nl-NL" dirty="0"/>
              <a:t>€ 1 mld.</a:t>
            </a:r>
          </a:p>
        </p:txBody>
      </p:sp>
      <p:sp>
        <p:nvSpPr>
          <p:cNvPr id="7" name="Tijdelijke aanduiding voor tekst 6">
            <a:extLst>
              <a:ext uri="{FF2B5EF4-FFF2-40B4-BE49-F238E27FC236}">
                <a16:creationId xmlns:a16="http://schemas.microsoft.com/office/drawing/2014/main" id="{96A87E01-FC7F-44D2-A33A-093F69E616A1}"/>
              </a:ext>
            </a:extLst>
          </p:cNvPr>
          <p:cNvSpPr>
            <a:spLocks noGrp="1"/>
          </p:cNvSpPr>
          <p:nvPr>
            <p:ph type="body" sz="quarter" idx="23"/>
          </p:nvPr>
        </p:nvSpPr>
        <p:spPr>
          <a:xfrm>
            <a:off x="8563187" y="4076963"/>
            <a:ext cx="3023761" cy="1485635"/>
          </a:xfrm>
        </p:spPr>
        <p:txBody>
          <a:bodyPr rtlCol="0">
            <a:normAutofit/>
          </a:bodyPr>
          <a:lstStyle/>
          <a:p>
            <a:pPr rtl="0"/>
            <a:r>
              <a:rPr lang="nl-NL" dirty="0"/>
              <a:t>Weinig concurrenten</a:t>
            </a:r>
          </a:p>
          <a:p>
            <a:pPr rtl="0"/>
            <a:r>
              <a:rPr lang="nl-NL" dirty="0"/>
              <a:t>Specifiek gerichte markt</a:t>
            </a:r>
          </a:p>
          <a:p>
            <a:pPr rtl="0"/>
            <a:r>
              <a:rPr lang="nl-NL" dirty="0"/>
              <a:t>Bruikbare verkrijgbare markt</a:t>
            </a:r>
          </a:p>
          <a:p>
            <a:pPr rtl="0"/>
            <a:r>
              <a:rPr lang="nl-NL" dirty="0"/>
              <a:t>​</a:t>
            </a:r>
          </a:p>
        </p:txBody>
      </p:sp>
      <p:sp>
        <p:nvSpPr>
          <p:cNvPr id="11" name="Tijdelijke aanduiding voor datum 10">
            <a:extLst>
              <a:ext uri="{FF2B5EF4-FFF2-40B4-BE49-F238E27FC236}">
                <a16:creationId xmlns:a16="http://schemas.microsoft.com/office/drawing/2014/main" id="{7032CAE6-162A-406E-ADF7-B962187DD4EB}"/>
              </a:ext>
            </a:extLst>
          </p:cNvPr>
          <p:cNvSpPr>
            <a:spLocks noGrp="1"/>
          </p:cNvSpPr>
          <p:nvPr>
            <p:ph type="dt" sz="half" idx="10"/>
          </p:nvPr>
        </p:nvSpPr>
        <p:spPr>
          <a:xfrm>
            <a:off x="838200" y="6356350"/>
            <a:ext cx="2743200" cy="365125"/>
          </a:xfrm>
        </p:spPr>
        <p:txBody>
          <a:bodyPr rtlCol="0"/>
          <a:lstStyle/>
          <a:p>
            <a:pPr rtl="0"/>
            <a:r>
              <a:rPr lang="nl-NL"/>
              <a:t>06-08-20XX</a:t>
            </a:r>
          </a:p>
        </p:txBody>
      </p:sp>
      <p:sp>
        <p:nvSpPr>
          <p:cNvPr id="12" name="Tijdelijke aanduiding voor voettekst 11">
            <a:extLst>
              <a:ext uri="{FF2B5EF4-FFF2-40B4-BE49-F238E27FC236}">
                <a16:creationId xmlns:a16="http://schemas.microsoft.com/office/drawing/2014/main" id="{BCE635D0-1405-4769-AE67-756AE3CA6E85}"/>
              </a:ext>
            </a:extLst>
          </p:cNvPr>
          <p:cNvSpPr>
            <a:spLocks noGrp="1"/>
          </p:cNvSpPr>
          <p:nvPr>
            <p:ph type="ftr" sz="quarter" idx="11"/>
          </p:nvPr>
        </p:nvSpPr>
        <p:spPr>
          <a:xfrm>
            <a:off x="4038600" y="6356350"/>
            <a:ext cx="4114800" cy="365125"/>
          </a:xfrm>
        </p:spPr>
        <p:txBody>
          <a:bodyPr rtlCol="0"/>
          <a:lstStyle/>
          <a:p>
            <a:pPr rtl="0"/>
            <a:r>
              <a:rPr lang="nl-NL"/>
              <a:t>VERKOOPPRESENTATIE</a:t>
            </a:r>
          </a:p>
        </p:txBody>
      </p:sp>
      <p:sp>
        <p:nvSpPr>
          <p:cNvPr id="13" name="Tijdelijke aanduiding voor dianumm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nl-NL" smtClean="0"/>
              <a:pPr/>
              <a:t>9</a:t>
            </a:fld>
            <a:endParaRPr lang="nl-NL"/>
          </a:p>
        </p:txBody>
      </p:sp>
    </p:spTree>
    <p:extLst>
      <p:ext uri="{BB962C8B-B14F-4D97-AF65-F5344CB8AC3E}">
        <p14:creationId xmlns:p14="http://schemas.microsoft.com/office/powerpoint/2010/main" val="3094425145"/>
      </p:ext>
    </p:extLst>
  </p:cSld>
  <p:clrMapOvr>
    <a:masterClrMapping/>
  </p:clrMapOvr>
</p:sld>
</file>

<file path=ppt/theme/theme1.xml><?xml version="1.0" encoding="utf-8"?>
<a:theme xmlns:a="http://schemas.openxmlformats.org/drawingml/2006/main" name="Office-thema">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456503_TF33781529_Win32" id="{68A27EEE-BCA3-4D70-A0B4-FC80750CF616}" vid="{DCE8623E-2DFB-4DCB-B437-346BE5C100C7}"/>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2.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Technische verkooppresentatie</Template>
  <TotalTime>64</TotalTime>
  <Words>1021</Words>
  <Application>Microsoft Office PowerPoint</Application>
  <PresentationFormat>Breedbeeld</PresentationFormat>
  <Paragraphs>350</Paragraphs>
  <Slides>21</Slides>
  <Notes>21</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21</vt:i4>
      </vt:variant>
    </vt:vector>
  </HeadingPairs>
  <TitlesOfParts>
    <vt:vector size="28" baseType="lpstr">
      <vt:lpstr>Arial</vt:lpstr>
      <vt:lpstr>Avenir Next LT Pro</vt:lpstr>
      <vt:lpstr>Bierstadt</vt:lpstr>
      <vt:lpstr>Calibri</vt:lpstr>
      <vt:lpstr>Courier New</vt:lpstr>
      <vt:lpstr>Posterama</vt:lpstr>
      <vt:lpstr>Office-thema</vt:lpstr>
      <vt:lpstr>Verkooppresentatie</vt:lpstr>
      <vt:lpstr>Over ons</vt:lpstr>
      <vt:lpstr>Probleem</vt:lpstr>
      <vt:lpstr>Oplossing</vt:lpstr>
      <vt:lpstr>Productoverzicht</vt:lpstr>
      <vt:lpstr>Productvoordelen</vt:lpstr>
      <vt:lpstr>Overzicht van het bedrijf</vt:lpstr>
      <vt:lpstr>Bedrijfsmodel</vt:lpstr>
      <vt:lpstr>Marktoverzicht</vt:lpstr>
      <vt:lpstr>Marktvergelijking</vt:lpstr>
      <vt:lpstr>Onze concurrentie</vt:lpstr>
      <vt:lpstr>concurrentie</vt:lpstr>
      <vt:lpstr>Groeistrategie</vt:lpstr>
      <vt:lpstr>Tractie</vt:lpstr>
      <vt:lpstr>Tweejarig actieplan</vt:lpstr>
      <vt:lpstr>Financiën</vt:lpstr>
      <vt:lpstr>Kennismaken met het team</vt:lpstr>
      <vt:lpstr>Het volledige team</vt:lpstr>
      <vt:lpstr>Financiering</vt:lpstr>
      <vt:lpstr>Samenvatting</vt:lpstr>
      <vt:lpstr>Bedankt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Stefan Kokken</dc:creator>
  <cp:lastModifiedBy>Spierings, S.J. (Sytze)</cp:lastModifiedBy>
  <cp:revision>2</cp:revision>
  <dcterms:created xsi:type="dcterms:W3CDTF">2024-09-18T13:39:38Z</dcterms:created>
  <dcterms:modified xsi:type="dcterms:W3CDTF">2025-09-26T08:20:28Z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